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72" r:id="rId3"/>
    <p:sldId id="267" r:id="rId4"/>
    <p:sldId id="268" r:id="rId5"/>
    <p:sldId id="273" r:id="rId6"/>
    <p:sldId id="269" r:id="rId7"/>
    <p:sldId id="270" r:id="rId8"/>
    <p:sldId id="274"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CAFE82-40D4-793F-609E-CA3D36BE61FB}" v="27" dt="2021-07-01T19:46:20.525"/>
    <p1510:client id="{5F5BAC19-F4BE-4684-9495-2E298631CD2B}" v="859" dt="2021-07-02T13:03:14.732"/>
    <p1510:client id="{74E73A48-B757-452A-90A2-5E333BA93159}" v="1259" dt="2021-07-01T19:30:11.374"/>
    <p1510:client id="{85CB0379-E28A-9C5D-3155-031E23751C3C}" v="458" dt="2021-07-02T18:30:35.214"/>
    <p1510:client id="{9B6DA2EE-9781-61A8-7EDA-8D20FBB773F7}" v="41" dt="2021-07-04T18:16:49.3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312"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uk Kullanıcı" userId="S::urn:spo:anon#ba949c420b41b30173862a80bb4ebeaa1eb8eaa691902481a9f01c017059ed05::" providerId="AD" clId="Web-{5F5BAC19-F4BE-4684-9495-2E298631CD2B}"/>
    <pc:docChg chg="addSld delSld modSld">
      <pc:chgData name="Konuk Kullanıcı" userId="S::urn:spo:anon#ba949c420b41b30173862a80bb4ebeaa1eb8eaa691902481a9f01c017059ed05::" providerId="AD" clId="Web-{5F5BAC19-F4BE-4684-9495-2E298631CD2B}" dt="2021-07-02T13:03:12.201" v="420" actId="20577"/>
      <pc:docMkLst>
        <pc:docMk/>
      </pc:docMkLst>
      <pc:sldChg chg="modSp">
        <pc:chgData name="Konuk Kullanıcı" userId="S::urn:spo:anon#ba949c420b41b30173862a80bb4ebeaa1eb8eaa691902481a9f01c017059ed05::" providerId="AD" clId="Web-{5F5BAC19-F4BE-4684-9495-2E298631CD2B}" dt="2021-07-02T12:59:21.532" v="199" actId="20577"/>
        <pc:sldMkLst>
          <pc:docMk/>
          <pc:sldMk cId="509111867" sldId="267"/>
        </pc:sldMkLst>
        <pc:spChg chg="mod">
          <ac:chgData name="Konuk Kullanıcı" userId="S::urn:spo:anon#ba949c420b41b30173862a80bb4ebeaa1eb8eaa691902481a9f01c017059ed05::" providerId="AD" clId="Web-{5F5BAC19-F4BE-4684-9495-2E298631CD2B}" dt="2021-07-02T12:59:21.532" v="199" actId="20577"/>
          <ac:spMkLst>
            <pc:docMk/>
            <pc:sldMk cId="509111867" sldId="267"/>
            <ac:spMk id="3" creationId="{00000000-0000-0000-0000-000000000000}"/>
          </ac:spMkLst>
        </pc:spChg>
      </pc:sldChg>
      <pc:sldChg chg="modSp">
        <pc:chgData name="Konuk Kullanıcı" userId="S::urn:spo:anon#ba949c420b41b30173862a80bb4ebeaa1eb8eaa691902481a9f01c017059ed05::" providerId="AD" clId="Web-{5F5BAC19-F4BE-4684-9495-2E298631CD2B}" dt="2021-07-02T13:01:39.743" v="285" actId="20577"/>
        <pc:sldMkLst>
          <pc:docMk/>
          <pc:sldMk cId="1254262374" sldId="270"/>
        </pc:sldMkLst>
        <pc:spChg chg="mod">
          <ac:chgData name="Konuk Kullanıcı" userId="S::urn:spo:anon#ba949c420b41b30173862a80bb4ebeaa1eb8eaa691902481a9f01c017059ed05::" providerId="AD" clId="Web-{5F5BAC19-F4BE-4684-9495-2E298631CD2B}" dt="2021-07-02T13:01:39.743" v="285" actId="20577"/>
          <ac:spMkLst>
            <pc:docMk/>
            <pc:sldMk cId="1254262374" sldId="270"/>
            <ac:spMk id="3" creationId="{00000000-0000-0000-0000-000000000000}"/>
          </ac:spMkLst>
        </pc:spChg>
      </pc:sldChg>
      <pc:sldChg chg="del">
        <pc:chgData name="Konuk Kullanıcı" userId="S::urn:spo:anon#ba949c420b41b30173862a80bb4ebeaa1eb8eaa691902481a9f01c017059ed05::" providerId="AD" clId="Web-{5F5BAC19-F4BE-4684-9495-2E298631CD2B}" dt="2021-07-02T13:00:10.628" v="201"/>
        <pc:sldMkLst>
          <pc:docMk/>
          <pc:sldMk cId="1254262374" sldId="271"/>
        </pc:sldMkLst>
      </pc:sldChg>
      <pc:sldChg chg="modSp">
        <pc:chgData name="Konuk Kullanıcı" userId="S::urn:spo:anon#ba949c420b41b30173862a80bb4ebeaa1eb8eaa691902481a9f01c017059ed05::" providerId="AD" clId="Web-{5F5BAC19-F4BE-4684-9495-2E298631CD2B}" dt="2021-07-02T12:58:28.123" v="190" actId="20577"/>
        <pc:sldMkLst>
          <pc:docMk/>
          <pc:sldMk cId="4081219037" sldId="272"/>
        </pc:sldMkLst>
        <pc:spChg chg="mod">
          <ac:chgData name="Konuk Kullanıcı" userId="S::urn:spo:anon#ba949c420b41b30173862a80bb4ebeaa1eb8eaa691902481a9f01c017059ed05::" providerId="AD" clId="Web-{5F5BAC19-F4BE-4684-9495-2E298631CD2B}" dt="2021-07-02T12:58:28.123" v="190" actId="20577"/>
          <ac:spMkLst>
            <pc:docMk/>
            <pc:sldMk cId="4081219037" sldId="272"/>
            <ac:spMk id="3" creationId="{46C2A82B-DD4B-4AEB-A1B5-8DBA896996F5}"/>
          </ac:spMkLst>
        </pc:spChg>
      </pc:sldChg>
      <pc:sldChg chg="addSp delSp modSp">
        <pc:chgData name="Konuk Kullanıcı" userId="S::urn:spo:anon#ba949c420b41b30173862a80bb4ebeaa1eb8eaa691902481a9f01c017059ed05::" providerId="AD" clId="Web-{5F5BAC19-F4BE-4684-9495-2E298631CD2B}" dt="2021-07-02T13:03:12.201" v="420" actId="20577"/>
        <pc:sldMkLst>
          <pc:docMk/>
          <pc:sldMk cId="1281043723" sldId="273"/>
        </pc:sldMkLst>
        <pc:spChg chg="mod">
          <ac:chgData name="Konuk Kullanıcı" userId="S::urn:spo:anon#ba949c420b41b30173862a80bb4ebeaa1eb8eaa691902481a9f01c017059ed05::" providerId="AD" clId="Web-{5F5BAC19-F4BE-4684-9495-2E298631CD2B}" dt="2021-07-02T13:00:39.271" v="204" actId="20577"/>
          <ac:spMkLst>
            <pc:docMk/>
            <pc:sldMk cId="1281043723" sldId="273"/>
            <ac:spMk id="2" creationId="{B24292F2-193B-4753-8BDB-DF6FCD68F65C}"/>
          </ac:spMkLst>
        </pc:spChg>
        <pc:spChg chg="add mod">
          <ac:chgData name="Konuk Kullanıcı" userId="S::urn:spo:anon#ba949c420b41b30173862a80bb4ebeaa1eb8eaa691902481a9f01c017059ed05::" providerId="AD" clId="Web-{5F5BAC19-F4BE-4684-9495-2E298631CD2B}" dt="2021-07-02T13:03:12.201" v="420" actId="20577"/>
          <ac:spMkLst>
            <pc:docMk/>
            <pc:sldMk cId="1281043723" sldId="273"/>
            <ac:spMk id="5" creationId="{FE8F3AF7-AB98-4715-9D6F-035FDF87456C}"/>
          </ac:spMkLst>
        </pc:spChg>
        <pc:picChg chg="del">
          <ac:chgData name="Konuk Kullanıcı" userId="S::urn:spo:anon#ba949c420b41b30173862a80bb4ebeaa1eb8eaa691902481a9f01c017059ed05::" providerId="AD" clId="Web-{5F5BAC19-F4BE-4684-9495-2E298631CD2B}" dt="2021-07-02T13:00:30.083" v="202"/>
          <ac:picMkLst>
            <pc:docMk/>
            <pc:sldMk cId="1281043723" sldId="273"/>
            <ac:picMk id="8" creationId="{14B6EE3D-08D9-43DA-9D8E-B6C4CF1011FB}"/>
          </ac:picMkLst>
        </pc:picChg>
      </pc:sldChg>
      <pc:sldChg chg="add replId">
        <pc:chgData name="Konuk Kullanıcı" userId="S::urn:spo:anon#ba949c420b41b30173862a80bb4ebeaa1eb8eaa691902481a9f01c017059ed05::" providerId="AD" clId="Web-{5F5BAC19-F4BE-4684-9495-2E298631CD2B}" dt="2021-07-02T13:00:07.894" v="200"/>
        <pc:sldMkLst>
          <pc:docMk/>
          <pc:sldMk cId="3357090794" sldId="274"/>
        </pc:sldMkLst>
      </pc:sldChg>
    </pc:docChg>
  </pc:docChgLst>
  <pc:docChgLst>
    <pc:chgData name="Konuk Kullanıcı" userId="S::urn:spo:anon#ba949c420b41b30173862a80bb4ebeaa1eb8eaa691902481a9f01c017059ed05::" providerId="AD" clId="Web-{9B6DA2EE-9781-61A8-7EDA-8D20FBB773F7}"/>
    <pc:docChg chg="delSld modSld">
      <pc:chgData name="Konuk Kullanıcı" userId="S::urn:spo:anon#ba949c420b41b30173862a80bb4ebeaa1eb8eaa691902481a9f01c017059ed05::" providerId="AD" clId="Web-{9B6DA2EE-9781-61A8-7EDA-8D20FBB773F7}" dt="2021-07-04T18:16:49.355" v="37" actId="20577"/>
      <pc:docMkLst>
        <pc:docMk/>
      </pc:docMkLst>
      <pc:sldChg chg="addSp delSp modSp">
        <pc:chgData name="Konuk Kullanıcı" userId="S::urn:spo:anon#ba949c420b41b30173862a80bb4ebeaa1eb8eaa691902481a9f01c017059ed05::" providerId="AD" clId="Web-{9B6DA2EE-9781-61A8-7EDA-8D20FBB773F7}" dt="2021-07-04T18:16:49.355" v="37" actId="20577"/>
        <pc:sldMkLst>
          <pc:docMk/>
          <pc:sldMk cId="1281043723" sldId="273"/>
        </pc:sldMkLst>
        <pc:spChg chg="add mod">
          <ac:chgData name="Konuk Kullanıcı" userId="S::urn:spo:anon#ba949c420b41b30173862a80bb4ebeaa1eb8eaa691902481a9f01c017059ed05::" providerId="AD" clId="Web-{9B6DA2EE-9781-61A8-7EDA-8D20FBB773F7}" dt="2021-07-04T18:14:49.784" v="7" actId="14100"/>
          <ac:spMkLst>
            <pc:docMk/>
            <pc:sldMk cId="1281043723" sldId="273"/>
            <ac:spMk id="3" creationId="{56E414FA-AA65-4B90-9E2A-F8610C833D0A}"/>
          </ac:spMkLst>
        </pc:spChg>
        <pc:spChg chg="mod">
          <ac:chgData name="Konuk Kullanıcı" userId="S::urn:spo:anon#ba949c420b41b30173862a80bb4ebeaa1eb8eaa691902481a9f01c017059ed05::" providerId="AD" clId="Web-{9B6DA2EE-9781-61A8-7EDA-8D20FBB773F7}" dt="2021-07-04T18:16:49.355" v="37" actId="20577"/>
          <ac:spMkLst>
            <pc:docMk/>
            <pc:sldMk cId="1281043723" sldId="273"/>
            <ac:spMk id="9" creationId="{3E3B8822-4933-44A6-844C-B6B37A75FD03}"/>
          </ac:spMkLst>
        </pc:spChg>
        <pc:spChg chg="add mod">
          <ac:chgData name="Konuk Kullanıcı" userId="S::urn:spo:anon#ba949c420b41b30173862a80bb4ebeaa1eb8eaa691902481a9f01c017059ed05::" providerId="AD" clId="Web-{9B6DA2EE-9781-61A8-7EDA-8D20FBB773F7}" dt="2021-07-04T18:15:12.989" v="13" actId="1076"/>
          <ac:spMkLst>
            <pc:docMk/>
            <pc:sldMk cId="1281043723" sldId="273"/>
            <ac:spMk id="11" creationId="{A52E09B9-EDDE-45C2-8EFC-09D6BE9A43C9}"/>
          </ac:spMkLst>
        </pc:spChg>
        <pc:spChg chg="mod">
          <ac:chgData name="Konuk Kullanıcı" userId="S::urn:spo:anon#ba949c420b41b30173862a80bb4ebeaa1eb8eaa691902481a9f01c017059ed05::" providerId="AD" clId="Web-{9B6DA2EE-9781-61A8-7EDA-8D20FBB773F7}" dt="2021-07-04T18:16:11.930" v="22" actId="20577"/>
          <ac:spMkLst>
            <pc:docMk/>
            <pc:sldMk cId="1281043723" sldId="273"/>
            <ac:spMk id="12" creationId="{DF5C601A-8FAD-4B64-9B6E-2DE70FA665E3}"/>
          </ac:spMkLst>
        </pc:spChg>
        <pc:spChg chg="add mod">
          <ac:chgData name="Konuk Kullanıcı" userId="S::urn:spo:anon#ba949c420b41b30173862a80bb4ebeaa1eb8eaa691902481a9f01c017059ed05::" providerId="AD" clId="Web-{9B6DA2EE-9781-61A8-7EDA-8D20FBB773F7}" dt="2021-07-04T18:15:22.224" v="15" actId="1076"/>
          <ac:spMkLst>
            <pc:docMk/>
            <pc:sldMk cId="1281043723" sldId="273"/>
            <ac:spMk id="13" creationId="{7E3EB98B-17AC-4309-992B-B38D2BF27072}"/>
          </ac:spMkLst>
        </pc:spChg>
        <pc:spChg chg="add mod">
          <ac:chgData name="Konuk Kullanıcı" userId="S::urn:spo:anon#ba949c420b41b30173862a80bb4ebeaa1eb8eaa691902481a9f01c017059ed05::" providerId="AD" clId="Web-{9B6DA2EE-9781-61A8-7EDA-8D20FBB773F7}" dt="2021-07-04T18:15:34.443" v="18" actId="14100"/>
          <ac:spMkLst>
            <pc:docMk/>
            <pc:sldMk cId="1281043723" sldId="273"/>
            <ac:spMk id="14" creationId="{31CFA2BD-0CA3-4F1C-B986-8C64B16D1E78}"/>
          </ac:spMkLst>
        </pc:spChg>
        <pc:picChg chg="add del mod">
          <ac:chgData name="Konuk Kullanıcı" userId="S::urn:spo:anon#ba949c420b41b30173862a80bb4ebeaa1eb8eaa691902481a9f01c017059ed05::" providerId="AD" clId="Web-{9B6DA2EE-9781-61A8-7EDA-8D20FBB773F7}" dt="2021-07-04T18:14:57.300" v="9"/>
          <ac:picMkLst>
            <pc:docMk/>
            <pc:sldMk cId="1281043723" sldId="273"/>
            <ac:picMk id="5" creationId="{98A393A6-FAD7-4238-847A-B77D5447700B}"/>
          </ac:picMkLst>
        </pc:picChg>
      </pc:sldChg>
      <pc:sldChg chg="del">
        <pc:chgData name="Konuk Kullanıcı" userId="S::urn:spo:anon#ba949c420b41b30173862a80bb4ebeaa1eb8eaa691902481a9f01c017059ed05::" providerId="AD" clId="Web-{9B6DA2EE-9781-61A8-7EDA-8D20FBB773F7}" dt="2021-07-04T18:15:44.428" v="19"/>
        <pc:sldMkLst>
          <pc:docMk/>
          <pc:sldMk cId="1346511532" sldId="275"/>
        </pc:sldMkLst>
      </pc:sldChg>
    </pc:docChg>
  </pc:docChgLst>
  <pc:docChgLst>
    <pc:chgData name="Usuário Convidado" userId="S::urn:spo:anon#ba949c420b41b30173862a80bb4ebeaa1eb8eaa691902481a9f01c017059ed05::" providerId="AD" clId="Web-{74E73A48-B757-452A-90A2-5E333BA93159}"/>
    <pc:docChg chg="addSld delSld modSld">
      <pc:chgData name="Usuário Convidado" userId="S::urn:spo:anon#ba949c420b41b30173862a80bb4ebeaa1eb8eaa691902481a9f01c017059ed05::" providerId="AD" clId="Web-{74E73A48-B757-452A-90A2-5E333BA93159}" dt="2021-07-01T19:30:11.359" v="602"/>
      <pc:docMkLst>
        <pc:docMk/>
      </pc:docMkLst>
      <pc:sldChg chg="addSp delSp modSp">
        <pc:chgData name="Usuário Convidado" userId="S::urn:spo:anon#ba949c420b41b30173862a80bb4ebeaa1eb8eaa691902481a9f01c017059ed05::" providerId="AD" clId="Web-{74E73A48-B757-452A-90A2-5E333BA93159}" dt="2021-07-01T18:47:09.037" v="82"/>
        <pc:sldMkLst>
          <pc:docMk/>
          <pc:sldMk cId="3554454898" sldId="256"/>
        </pc:sldMkLst>
        <pc:spChg chg="mod">
          <ac:chgData name="Usuário Convidado" userId="S::urn:spo:anon#ba949c420b41b30173862a80bb4ebeaa1eb8eaa691902481a9f01c017059ed05::" providerId="AD" clId="Web-{74E73A48-B757-452A-90A2-5E333BA93159}" dt="2021-07-01T18:47:02.833" v="80" actId="20577"/>
          <ac:spMkLst>
            <pc:docMk/>
            <pc:sldMk cId="3554454898" sldId="256"/>
            <ac:spMk id="2" creationId="{00000000-0000-0000-0000-000000000000}"/>
          </ac:spMkLst>
        </pc:spChg>
        <pc:spChg chg="mod">
          <ac:chgData name="Usuário Convidado" userId="S::urn:spo:anon#ba949c420b41b30173862a80bb4ebeaa1eb8eaa691902481a9f01c017059ed05::" providerId="AD" clId="Web-{74E73A48-B757-452A-90A2-5E333BA93159}" dt="2021-07-01T18:43:57.290" v="46" actId="20577"/>
          <ac:spMkLst>
            <pc:docMk/>
            <pc:sldMk cId="3554454898" sldId="256"/>
            <ac:spMk id="3" creationId="{00000000-0000-0000-0000-000000000000}"/>
          </ac:spMkLst>
        </pc:spChg>
        <pc:spChg chg="add del mod">
          <ac:chgData name="Usuário Convidado" userId="S::urn:spo:anon#ba949c420b41b30173862a80bb4ebeaa1eb8eaa691902481a9f01c017059ed05::" providerId="AD" clId="Web-{74E73A48-B757-452A-90A2-5E333BA93159}" dt="2021-07-01T18:47:09.037" v="82"/>
          <ac:spMkLst>
            <pc:docMk/>
            <pc:sldMk cId="3554454898" sldId="256"/>
            <ac:spMk id="4" creationId="{CB406C2E-4D66-41EB-93CB-EC1D8DB7A132}"/>
          </ac:spMkLst>
        </pc:spChg>
        <pc:spChg chg="mod">
          <ac:chgData name="Usuário Convidado" userId="S::urn:spo:anon#ba949c420b41b30173862a80bb4ebeaa1eb8eaa691902481a9f01c017059ed05::" providerId="AD" clId="Web-{74E73A48-B757-452A-90A2-5E333BA93159}" dt="2021-07-01T18:46:41.394" v="77"/>
          <ac:spMkLst>
            <pc:docMk/>
            <pc:sldMk cId="3554454898" sldId="256"/>
            <ac:spMk id="5" creationId="{00000000-0000-0000-0000-000000000000}"/>
          </ac:spMkLst>
        </pc:spChg>
      </pc:sldChg>
      <pc:sldChg chg="del">
        <pc:chgData name="Usuário Convidado" userId="S::urn:spo:anon#ba949c420b41b30173862a80bb4ebeaa1eb8eaa691902481a9f01c017059ed05::" providerId="AD" clId="Web-{74E73A48-B757-452A-90A2-5E333BA93159}" dt="2021-07-01T19:15:57.554" v="377"/>
        <pc:sldMkLst>
          <pc:docMk/>
          <pc:sldMk cId="4173515487" sldId="265"/>
        </pc:sldMkLst>
      </pc:sldChg>
      <pc:sldChg chg="del">
        <pc:chgData name="Usuário Convidado" userId="S::urn:spo:anon#ba949c420b41b30173862a80bb4ebeaa1eb8eaa691902481a9f01c017059ed05::" providerId="AD" clId="Web-{74E73A48-B757-452A-90A2-5E333BA93159}" dt="2021-07-01T18:59:43.632" v="117"/>
        <pc:sldMkLst>
          <pc:docMk/>
          <pc:sldMk cId="693275727" sldId="266"/>
        </pc:sldMkLst>
      </pc:sldChg>
      <pc:sldChg chg="modSp">
        <pc:chgData name="Usuário Convidado" userId="S::urn:spo:anon#ba949c420b41b30173862a80bb4ebeaa1eb8eaa691902481a9f01c017059ed05::" providerId="AD" clId="Web-{74E73A48-B757-452A-90A2-5E333BA93159}" dt="2021-07-01T19:19:08.754" v="445" actId="20577"/>
        <pc:sldMkLst>
          <pc:docMk/>
          <pc:sldMk cId="509111867" sldId="267"/>
        </pc:sldMkLst>
        <pc:spChg chg="mod">
          <ac:chgData name="Usuário Convidado" userId="S::urn:spo:anon#ba949c420b41b30173862a80bb4ebeaa1eb8eaa691902481a9f01c017059ed05::" providerId="AD" clId="Web-{74E73A48-B757-452A-90A2-5E333BA93159}" dt="2021-07-01T19:19:08.754" v="445" actId="20577"/>
          <ac:spMkLst>
            <pc:docMk/>
            <pc:sldMk cId="509111867" sldId="267"/>
            <ac:spMk id="2" creationId="{00000000-0000-0000-0000-000000000000}"/>
          </ac:spMkLst>
        </pc:spChg>
        <pc:spChg chg="mod">
          <ac:chgData name="Usuário Convidado" userId="S::urn:spo:anon#ba949c420b41b30173862a80bb4ebeaa1eb8eaa691902481a9f01c017059ed05::" providerId="AD" clId="Web-{74E73A48-B757-452A-90A2-5E333BA93159}" dt="2021-07-01T19:17:38.873" v="382" actId="20577"/>
          <ac:spMkLst>
            <pc:docMk/>
            <pc:sldMk cId="509111867" sldId="267"/>
            <ac:spMk id="3" creationId="{00000000-0000-0000-0000-000000000000}"/>
          </ac:spMkLst>
        </pc:spChg>
      </pc:sldChg>
      <pc:sldChg chg="modSp">
        <pc:chgData name="Usuário Convidado" userId="S::urn:spo:anon#ba949c420b41b30173862a80bb4ebeaa1eb8eaa691902481a9f01c017059ed05::" providerId="AD" clId="Web-{74E73A48-B757-452A-90A2-5E333BA93159}" dt="2021-07-01T19:28:04.788" v="527" actId="20577"/>
        <pc:sldMkLst>
          <pc:docMk/>
          <pc:sldMk cId="1254262374" sldId="268"/>
        </pc:sldMkLst>
        <pc:spChg chg="mod">
          <ac:chgData name="Usuário Convidado" userId="S::urn:spo:anon#ba949c420b41b30173862a80bb4ebeaa1eb8eaa691902481a9f01c017059ed05::" providerId="AD" clId="Web-{74E73A48-B757-452A-90A2-5E333BA93159}" dt="2021-07-01T19:19:52.850" v="457" actId="20577"/>
          <ac:spMkLst>
            <pc:docMk/>
            <pc:sldMk cId="1254262374" sldId="268"/>
            <ac:spMk id="2" creationId="{00000000-0000-0000-0000-000000000000}"/>
          </ac:spMkLst>
        </pc:spChg>
        <pc:spChg chg="mod">
          <ac:chgData name="Usuário Convidado" userId="S::urn:spo:anon#ba949c420b41b30173862a80bb4ebeaa1eb8eaa691902481a9f01c017059ed05::" providerId="AD" clId="Web-{74E73A48-B757-452A-90A2-5E333BA93159}" dt="2021-07-01T19:28:04.788" v="527" actId="20577"/>
          <ac:spMkLst>
            <pc:docMk/>
            <pc:sldMk cId="1254262374" sldId="268"/>
            <ac:spMk id="3" creationId="{00000000-0000-0000-0000-000000000000}"/>
          </ac:spMkLst>
        </pc:spChg>
      </pc:sldChg>
      <pc:sldChg chg="modSp">
        <pc:chgData name="Usuário Convidado" userId="S::urn:spo:anon#ba949c420b41b30173862a80bb4ebeaa1eb8eaa691902481a9f01c017059ed05::" providerId="AD" clId="Web-{74E73A48-B757-452A-90A2-5E333BA93159}" dt="2021-07-01T19:29:35.497" v="587" actId="20577"/>
        <pc:sldMkLst>
          <pc:docMk/>
          <pc:sldMk cId="1254262374" sldId="269"/>
        </pc:sldMkLst>
        <pc:spChg chg="mod">
          <ac:chgData name="Usuário Convidado" userId="S::urn:spo:anon#ba949c420b41b30173862a80bb4ebeaa1eb8eaa691902481a9f01c017059ed05::" providerId="AD" clId="Web-{74E73A48-B757-452A-90A2-5E333BA93159}" dt="2021-07-01T19:28:35.228" v="546" actId="20577"/>
          <ac:spMkLst>
            <pc:docMk/>
            <pc:sldMk cId="1254262374" sldId="269"/>
            <ac:spMk id="2" creationId="{00000000-0000-0000-0000-000000000000}"/>
          </ac:spMkLst>
        </pc:spChg>
        <pc:spChg chg="mod">
          <ac:chgData name="Usuário Convidado" userId="S::urn:spo:anon#ba949c420b41b30173862a80bb4ebeaa1eb8eaa691902481a9f01c017059ed05::" providerId="AD" clId="Web-{74E73A48-B757-452A-90A2-5E333BA93159}" dt="2021-07-01T19:29:35.497" v="587" actId="20577"/>
          <ac:spMkLst>
            <pc:docMk/>
            <pc:sldMk cId="1254262374" sldId="269"/>
            <ac:spMk id="3" creationId="{00000000-0000-0000-0000-000000000000}"/>
          </ac:spMkLst>
        </pc:spChg>
      </pc:sldChg>
      <pc:sldChg chg="modSp">
        <pc:chgData name="Usuário Convidado" userId="S::urn:spo:anon#ba949c420b41b30173862a80bb4ebeaa1eb8eaa691902481a9f01c017059ed05::" providerId="AD" clId="Web-{74E73A48-B757-452A-90A2-5E333BA93159}" dt="2021-07-01T19:30:11.359" v="602"/>
        <pc:sldMkLst>
          <pc:docMk/>
          <pc:sldMk cId="1254262374" sldId="270"/>
        </pc:sldMkLst>
        <pc:spChg chg="mod">
          <ac:chgData name="Usuário Convidado" userId="S::urn:spo:anon#ba949c420b41b30173862a80bb4ebeaa1eb8eaa691902481a9f01c017059ed05::" providerId="AD" clId="Web-{74E73A48-B757-452A-90A2-5E333BA93159}" dt="2021-07-01T19:30:00.311" v="601" actId="20577"/>
          <ac:spMkLst>
            <pc:docMk/>
            <pc:sldMk cId="1254262374" sldId="270"/>
            <ac:spMk id="2" creationId="{00000000-0000-0000-0000-000000000000}"/>
          </ac:spMkLst>
        </pc:spChg>
        <pc:spChg chg="mod">
          <ac:chgData name="Usuário Convidado" userId="S::urn:spo:anon#ba949c420b41b30173862a80bb4ebeaa1eb8eaa691902481a9f01c017059ed05::" providerId="AD" clId="Web-{74E73A48-B757-452A-90A2-5E333BA93159}" dt="2021-07-01T19:30:11.359" v="602"/>
          <ac:spMkLst>
            <pc:docMk/>
            <pc:sldMk cId="1254262374" sldId="270"/>
            <ac:spMk id="3" creationId="{00000000-0000-0000-0000-000000000000}"/>
          </ac:spMkLst>
        </pc:spChg>
      </pc:sldChg>
      <pc:sldChg chg="modSp new">
        <pc:chgData name="Usuário Convidado" userId="S::urn:spo:anon#ba949c420b41b30173862a80bb4ebeaa1eb8eaa691902481a9f01c017059ed05::" providerId="AD" clId="Web-{74E73A48-B757-452A-90A2-5E333BA93159}" dt="2021-07-01T19:18:52.269" v="438" actId="20577"/>
        <pc:sldMkLst>
          <pc:docMk/>
          <pc:sldMk cId="4081219037" sldId="272"/>
        </pc:sldMkLst>
        <pc:spChg chg="mod">
          <ac:chgData name="Usuário Convidado" userId="S::urn:spo:anon#ba949c420b41b30173862a80bb4ebeaa1eb8eaa691902481a9f01c017059ed05::" providerId="AD" clId="Web-{74E73A48-B757-452A-90A2-5E333BA93159}" dt="2021-07-01T18:58:05.876" v="91" actId="20577"/>
          <ac:spMkLst>
            <pc:docMk/>
            <pc:sldMk cId="4081219037" sldId="272"/>
            <ac:spMk id="2" creationId="{438E0DFE-F213-4279-9521-C8A662D00D98}"/>
          </ac:spMkLst>
        </pc:spChg>
        <pc:spChg chg="mod">
          <ac:chgData name="Usuário Convidado" userId="S::urn:spo:anon#ba949c420b41b30173862a80bb4ebeaa1eb8eaa691902481a9f01c017059ed05::" providerId="AD" clId="Web-{74E73A48-B757-452A-90A2-5E333BA93159}" dt="2021-07-01T19:18:52.269" v="438" actId="20577"/>
          <ac:spMkLst>
            <pc:docMk/>
            <pc:sldMk cId="4081219037" sldId="272"/>
            <ac:spMk id="3" creationId="{46C2A82B-DD4B-4AEB-A1B5-8DBA896996F5}"/>
          </ac:spMkLst>
        </pc:spChg>
      </pc:sldChg>
    </pc:docChg>
  </pc:docChgLst>
  <pc:docChgLst>
    <pc:chgData name="Usuário Convidado" userId="S::urn:spo:anon#ba949c420b41b30173862a80bb4ebeaa1eb8eaa691902481a9f01c017059ed05::" providerId="AD" clId="Web-{85CB0379-E28A-9C5D-3155-031E23751C3C}"/>
    <pc:docChg chg="addSld delSld modSld">
      <pc:chgData name="Usuário Convidado" userId="S::urn:spo:anon#ba949c420b41b30173862a80bb4ebeaa1eb8eaa691902481a9f01c017059ed05::" providerId="AD" clId="Web-{85CB0379-E28A-9C5D-3155-031E23751C3C}" dt="2021-07-02T18:30:30.933" v="264" actId="20577"/>
      <pc:docMkLst>
        <pc:docMk/>
      </pc:docMkLst>
      <pc:sldChg chg="modSp">
        <pc:chgData name="Usuário Convidado" userId="S::urn:spo:anon#ba949c420b41b30173862a80bb4ebeaa1eb8eaa691902481a9f01c017059ed05::" providerId="AD" clId="Web-{85CB0379-E28A-9C5D-3155-031E23751C3C}" dt="2021-07-02T18:26:43.058" v="250" actId="20577"/>
        <pc:sldMkLst>
          <pc:docMk/>
          <pc:sldMk cId="509111867" sldId="267"/>
        </pc:sldMkLst>
        <pc:spChg chg="mod">
          <ac:chgData name="Usuário Convidado" userId="S::urn:spo:anon#ba949c420b41b30173862a80bb4ebeaa1eb8eaa691902481a9f01c017059ed05::" providerId="AD" clId="Web-{85CB0379-E28A-9C5D-3155-031E23751C3C}" dt="2021-07-02T18:26:43.058" v="250" actId="20577"/>
          <ac:spMkLst>
            <pc:docMk/>
            <pc:sldMk cId="509111867" sldId="267"/>
            <ac:spMk id="3" creationId="{00000000-0000-0000-0000-000000000000}"/>
          </ac:spMkLst>
        </pc:spChg>
      </pc:sldChg>
      <pc:sldChg chg="delSp modSp">
        <pc:chgData name="Usuário Convidado" userId="S::urn:spo:anon#ba949c420b41b30173862a80bb4ebeaa1eb8eaa691902481a9f01c017059ed05::" providerId="AD" clId="Web-{85CB0379-E28A-9C5D-3155-031E23751C3C}" dt="2021-07-02T18:30:30.933" v="264" actId="20577"/>
        <pc:sldMkLst>
          <pc:docMk/>
          <pc:sldMk cId="1254262374" sldId="268"/>
        </pc:sldMkLst>
        <pc:spChg chg="mod">
          <ac:chgData name="Usuário Convidado" userId="S::urn:spo:anon#ba949c420b41b30173862a80bb4ebeaa1eb8eaa691902481a9f01c017059ed05::" providerId="AD" clId="Web-{85CB0379-E28A-9C5D-3155-031E23751C3C}" dt="2021-07-02T18:30:30.933" v="264" actId="20577"/>
          <ac:spMkLst>
            <pc:docMk/>
            <pc:sldMk cId="1254262374" sldId="268"/>
            <ac:spMk id="3" creationId="{00000000-0000-0000-0000-000000000000}"/>
          </ac:spMkLst>
        </pc:spChg>
        <pc:picChg chg="mod">
          <ac:chgData name="Usuário Convidado" userId="S::urn:spo:anon#ba949c420b41b30173862a80bb4ebeaa1eb8eaa691902481a9f01c017059ed05::" providerId="AD" clId="Web-{85CB0379-E28A-9C5D-3155-031E23751C3C}" dt="2021-07-02T18:29:18.011" v="262" actId="14100"/>
          <ac:picMkLst>
            <pc:docMk/>
            <pc:sldMk cId="1254262374" sldId="268"/>
            <ac:picMk id="5" creationId="{0B1C97FE-C055-42AA-B474-4ED3684C7872}"/>
          </ac:picMkLst>
        </pc:picChg>
        <pc:picChg chg="del">
          <ac:chgData name="Usuário Convidado" userId="S::urn:spo:anon#ba949c420b41b30173862a80bb4ebeaa1eb8eaa691902481a9f01c017059ed05::" providerId="AD" clId="Web-{85CB0379-E28A-9C5D-3155-031E23751C3C}" dt="2021-07-02T17:45:54.931" v="0"/>
          <ac:picMkLst>
            <pc:docMk/>
            <pc:sldMk cId="1254262374" sldId="268"/>
            <ac:picMk id="6" creationId="{0210C419-F1FA-468E-8248-B0DEF7CD0616}"/>
          </ac:picMkLst>
        </pc:picChg>
      </pc:sldChg>
      <pc:sldChg chg="modSp">
        <pc:chgData name="Usuário Convidado" userId="S::urn:spo:anon#ba949c420b41b30173862a80bb4ebeaa1eb8eaa691902481a9f01c017059ed05::" providerId="AD" clId="Web-{85CB0379-E28A-9C5D-3155-031E23751C3C}" dt="2021-07-02T17:57:40.853" v="161" actId="20577"/>
        <pc:sldMkLst>
          <pc:docMk/>
          <pc:sldMk cId="1254262374" sldId="270"/>
        </pc:sldMkLst>
        <pc:spChg chg="mod">
          <ac:chgData name="Usuário Convidado" userId="S::urn:spo:anon#ba949c420b41b30173862a80bb4ebeaa1eb8eaa691902481a9f01c017059ed05::" providerId="AD" clId="Web-{85CB0379-E28A-9C5D-3155-031E23751C3C}" dt="2021-07-02T17:57:40.853" v="161" actId="20577"/>
          <ac:spMkLst>
            <pc:docMk/>
            <pc:sldMk cId="1254262374" sldId="270"/>
            <ac:spMk id="3" creationId="{00000000-0000-0000-0000-000000000000}"/>
          </ac:spMkLst>
        </pc:spChg>
      </pc:sldChg>
      <pc:sldChg chg="modSp">
        <pc:chgData name="Usuário Convidado" userId="S::urn:spo:anon#ba949c420b41b30173862a80bb4ebeaa1eb8eaa691902481a9f01c017059ed05::" providerId="AD" clId="Web-{85CB0379-E28A-9C5D-3155-031E23751C3C}" dt="2021-07-02T18:20:20.589" v="244" actId="20577"/>
        <pc:sldMkLst>
          <pc:docMk/>
          <pc:sldMk cId="4081219037" sldId="272"/>
        </pc:sldMkLst>
        <pc:spChg chg="mod">
          <ac:chgData name="Usuário Convidado" userId="S::urn:spo:anon#ba949c420b41b30173862a80bb4ebeaa1eb8eaa691902481a9f01c017059ed05::" providerId="AD" clId="Web-{85CB0379-E28A-9C5D-3155-031E23751C3C}" dt="2021-07-02T18:20:20.589" v="244" actId="20577"/>
          <ac:spMkLst>
            <pc:docMk/>
            <pc:sldMk cId="4081219037" sldId="272"/>
            <ac:spMk id="3" creationId="{46C2A82B-DD4B-4AEB-A1B5-8DBA896996F5}"/>
          </ac:spMkLst>
        </pc:spChg>
      </pc:sldChg>
      <pc:sldChg chg="addSp delSp modSp">
        <pc:chgData name="Usuário Convidado" userId="S::urn:spo:anon#ba949c420b41b30173862a80bb4ebeaa1eb8eaa691902481a9f01c017059ed05::" providerId="AD" clId="Web-{85CB0379-E28A-9C5D-3155-031E23751C3C}" dt="2021-07-02T18:03:57.432" v="233"/>
        <pc:sldMkLst>
          <pc:docMk/>
          <pc:sldMk cId="1281043723" sldId="273"/>
        </pc:sldMkLst>
        <pc:spChg chg="mod">
          <ac:chgData name="Usuário Convidado" userId="S::urn:spo:anon#ba949c420b41b30173862a80bb4ebeaa1eb8eaa691902481a9f01c017059ed05::" providerId="AD" clId="Web-{85CB0379-E28A-9C5D-3155-031E23751C3C}" dt="2021-07-02T18:00:13.228" v="177" actId="1076"/>
          <ac:spMkLst>
            <pc:docMk/>
            <pc:sldMk cId="1281043723" sldId="273"/>
            <ac:spMk id="2" creationId="{B24292F2-193B-4753-8BDB-DF6FCD68F65C}"/>
          </ac:spMkLst>
        </pc:spChg>
        <pc:spChg chg="del mod">
          <ac:chgData name="Usuário Convidado" userId="S::urn:spo:anon#ba949c420b41b30173862a80bb4ebeaa1eb8eaa691902481a9f01c017059ed05::" providerId="AD" clId="Web-{85CB0379-E28A-9C5D-3155-031E23751C3C}" dt="2021-07-02T17:48:55.337" v="3"/>
          <ac:spMkLst>
            <pc:docMk/>
            <pc:sldMk cId="1281043723" sldId="273"/>
            <ac:spMk id="5" creationId="{FE8F3AF7-AB98-4715-9D6F-035FDF87456C}"/>
          </ac:spMkLst>
        </pc:spChg>
        <pc:spChg chg="add del mod">
          <ac:chgData name="Usuário Convidado" userId="S::urn:spo:anon#ba949c420b41b30173862a80bb4ebeaa1eb8eaa691902481a9f01c017059ed05::" providerId="AD" clId="Web-{85CB0379-E28A-9C5D-3155-031E23751C3C}" dt="2021-07-02T17:49:33.915" v="5"/>
          <ac:spMkLst>
            <pc:docMk/>
            <pc:sldMk cId="1281043723" sldId="273"/>
            <ac:spMk id="6" creationId="{A81829E0-65C7-45AF-A03E-373FDDEB2DE4}"/>
          </ac:spMkLst>
        </pc:spChg>
        <pc:spChg chg="add mod">
          <ac:chgData name="Usuário Convidado" userId="S::urn:spo:anon#ba949c420b41b30173862a80bb4ebeaa1eb8eaa691902481a9f01c017059ed05::" providerId="AD" clId="Web-{85CB0379-E28A-9C5D-3155-031E23751C3C}" dt="2021-07-02T18:01:26.775" v="201"/>
          <ac:spMkLst>
            <pc:docMk/>
            <pc:sldMk cId="1281043723" sldId="273"/>
            <ac:spMk id="9" creationId="{3E3B8822-4933-44A6-844C-B6B37A75FD03}"/>
          </ac:spMkLst>
        </pc:spChg>
        <pc:spChg chg="add del mod">
          <ac:chgData name="Usuário Convidado" userId="S::urn:spo:anon#ba949c420b41b30173862a80bb4ebeaa1eb8eaa691902481a9f01c017059ed05::" providerId="AD" clId="Web-{85CB0379-E28A-9C5D-3155-031E23751C3C}" dt="2021-07-02T18:01:31.072" v="202"/>
          <ac:spMkLst>
            <pc:docMk/>
            <pc:sldMk cId="1281043723" sldId="273"/>
            <ac:spMk id="11" creationId="{E46E74FA-589C-4DA2-908A-7B217A3B1286}"/>
          </ac:spMkLst>
        </pc:spChg>
        <pc:spChg chg="add mod">
          <ac:chgData name="Usuário Convidado" userId="S::urn:spo:anon#ba949c420b41b30173862a80bb4ebeaa1eb8eaa691902481a9f01c017059ed05::" providerId="AD" clId="Web-{85CB0379-E28A-9C5D-3155-031E23751C3C}" dt="2021-07-02T18:03:57.432" v="233"/>
          <ac:spMkLst>
            <pc:docMk/>
            <pc:sldMk cId="1281043723" sldId="273"/>
            <ac:spMk id="12" creationId="{DF5C601A-8FAD-4B64-9B6E-2DE70FA665E3}"/>
          </ac:spMkLst>
        </pc:spChg>
        <pc:picChg chg="add mod ord">
          <ac:chgData name="Usuário Convidado" userId="S::urn:spo:anon#ba949c420b41b30173862a80bb4ebeaa1eb8eaa691902481a9f01c017059ed05::" providerId="AD" clId="Web-{85CB0379-E28A-9C5D-3155-031E23751C3C}" dt="2021-07-02T18:00:47.025" v="188" actId="14100"/>
          <ac:picMkLst>
            <pc:docMk/>
            <pc:sldMk cId="1281043723" sldId="273"/>
            <ac:picMk id="7" creationId="{A7CA5994-C8F4-4BC9-BA6B-D140088E67F8}"/>
          </ac:picMkLst>
        </pc:picChg>
        <pc:picChg chg="add mod">
          <ac:chgData name="Usuário Convidado" userId="S::urn:spo:anon#ba949c420b41b30173862a80bb4ebeaa1eb8eaa691902481a9f01c017059ed05::" providerId="AD" clId="Web-{85CB0379-E28A-9C5D-3155-031E23751C3C}" dt="2021-07-02T18:00:42.525" v="186" actId="14100"/>
          <ac:picMkLst>
            <pc:docMk/>
            <pc:sldMk cId="1281043723" sldId="273"/>
            <ac:picMk id="10" creationId="{93DC1F37-D599-403F-8092-379F32D08D06}"/>
          </ac:picMkLst>
        </pc:picChg>
      </pc:sldChg>
      <pc:sldChg chg="new">
        <pc:chgData name="Usuário Convidado" userId="S::urn:spo:anon#ba949c420b41b30173862a80bb4ebeaa1eb8eaa691902481a9f01c017059ed05::" providerId="AD" clId="Web-{85CB0379-E28A-9C5D-3155-031E23751C3C}" dt="2021-07-02T18:04:47.900" v="234"/>
        <pc:sldMkLst>
          <pc:docMk/>
          <pc:sldMk cId="1346511532" sldId="275"/>
        </pc:sldMkLst>
      </pc:sldChg>
      <pc:sldChg chg="new del">
        <pc:chgData name="Usuário Convidado" userId="S::urn:spo:anon#ba949c420b41b30173862a80bb4ebeaa1eb8eaa691902481a9f01c017059ed05::" providerId="AD" clId="Web-{85CB0379-E28A-9C5D-3155-031E23751C3C}" dt="2021-07-02T18:04:50.010" v="236"/>
        <pc:sldMkLst>
          <pc:docMk/>
          <pc:sldMk cId="2944769408" sldId="276"/>
        </pc:sldMkLst>
      </pc:sldChg>
    </pc:docChg>
  </pc:docChgLst>
  <pc:docChgLst>
    <pc:chgData name="Usuário Convidado" userId="S::urn:spo:anon#ba949c420b41b30173862a80bb4ebeaa1eb8eaa691902481a9f01c017059ed05::" providerId="AD" clId="Web-{2ECAFE82-40D4-793F-609E-CA3D36BE61FB}"/>
    <pc:docChg chg="addSld modSld">
      <pc:chgData name="Usuário Convidado" userId="S::urn:spo:anon#ba949c420b41b30173862a80bb4ebeaa1eb8eaa691902481a9f01c017059ed05::" providerId="AD" clId="Web-{2ECAFE82-40D4-793F-609E-CA3D36BE61FB}" dt="2021-07-01T19:46:20.525" v="26" actId="14100"/>
      <pc:docMkLst>
        <pc:docMk/>
      </pc:docMkLst>
      <pc:sldChg chg="addSp modSp">
        <pc:chgData name="Usuário Convidado" userId="S::urn:spo:anon#ba949c420b41b30173862a80bb4ebeaa1eb8eaa691902481a9f01c017059ed05::" providerId="AD" clId="Web-{2ECAFE82-40D4-793F-609E-CA3D36BE61FB}" dt="2021-07-01T19:46:20.525" v="26" actId="14100"/>
        <pc:sldMkLst>
          <pc:docMk/>
          <pc:sldMk cId="1254262374" sldId="268"/>
        </pc:sldMkLst>
        <pc:spChg chg="mod">
          <ac:chgData name="Usuário Convidado" userId="S::urn:spo:anon#ba949c420b41b30173862a80bb4ebeaa1eb8eaa691902481a9f01c017059ed05::" providerId="AD" clId="Web-{2ECAFE82-40D4-793F-609E-CA3D36BE61FB}" dt="2021-07-01T19:45:16.182" v="11"/>
          <ac:spMkLst>
            <pc:docMk/>
            <pc:sldMk cId="1254262374" sldId="268"/>
            <ac:spMk id="3" creationId="{00000000-0000-0000-0000-000000000000}"/>
          </ac:spMkLst>
        </pc:spChg>
        <pc:picChg chg="add mod">
          <ac:chgData name="Usuário Convidado" userId="S::urn:spo:anon#ba949c420b41b30173862a80bb4ebeaa1eb8eaa691902481a9f01c017059ed05::" providerId="AD" clId="Web-{2ECAFE82-40D4-793F-609E-CA3D36BE61FB}" dt="2021-07-01T19:46:20.525" v="26" actId="14100"/>
          <ac:picMkLst>
            <pc:docMk/>
            <pc:sldMk cId="1254262374" sldId="268"/>
            <ac:picMk id="5" creationId="{0B1C97FE-C055-42AA-B474-4ED3684C7872}"/>
          </ac:picMkLst>
        </pc:picChg>
        <pc:picChg chg="add mod">
          <ac:chgData name="Usuário Convidado" userId="S::urn:spo:anon#ba949c420b41b30173862a80bb4ebeaa1eb8eaa691902481a9f01c017059ed05::" providerId="AD" clId="Web-{2ECAFE82-40D4-793F-609E-CA3D36BE61FB}" dt="2021-07-01T19:46:05.479" v="23" actId="14100"/>
          <ac:picMkLst>
            <pc:docMk/>
            <pc:sldMk cId="1254262374" sldId="268"/>
            <ac:picMk id="6" creationId="{0210C419-F1FA-468E-8248-B0DEF7CD0616}"/>
          </ac:picMkLst>
        </pc:picChg>
      </pc:sldChg>
      <pc:sldChg chg="addSp delSp modSp new">
        <pc:chgData name="Usuário Convidado" userId="S::urn:spo:anon#ba949c420b41b30173862a80bb4ebeaa1eb8eaa691902481a9f01c017059ed05::" providerId="AD" clId="Web-{2ECAFE82-40D4-793F-609E-CA3D36BE61FB}" dt="2021-07-01T19:45:00.745" v="5" actId="1076"/>
        <pc:sldMkLst>
          <pc:docMk/>
          <pc:sldMk cId="1281043723" sldId="273"/>
        </pc:sldMkLst>
        <pc:spChg chg="del">
          <ac:chgData name="Usuário Convidado" userId="S::urn:spo:anon#ba949c420b41b30173862a80bb4ebeaa1eb8eaa691902481a9f01c017059ed05::" providerId="AD" clId="Web-{2ECAFE82-40D4-793F-609E-CA3D36BE61FB}" dt="2021-07-01T19:44:35.511" v="1"/>
          <ac:spMkLst>
            <pc:docMk/>
            <pc:sldMk cId="1281043723" sldId="273"/>
            <ac:spMk id="3" creationId="{B3114A2D-0D13-4CD8-AC11-3D76FFC26925}"/>
          </ac:spMkLst>
        </pc:spChg>
        <pc:spChg chg="add del mod">
          <ac:chgData name="Usuário Convidado" userId="S::urn:spo:anon#ba949c420b41b30173862a80bb4ebeaa1eb8eaa691902481a9f01c017059ed05::" providerId="AD" clId="Web-{2ECAFE82-40D4-793F-609E-CA3D36BE61FB}" dt="2021-07-01T19:44:58.339" v="4"/>
          <ac:spMkLst>
            <pc:docMk/>
            <pc:sldMk cId="1281043723" sldId="273"/>
            <ac:spMk id="7" creationId="{4809EAB1-867E-4919-9FEE-13A5A68123C7}"/>
          </ac:spMkLst>
        </pc:spChg>
        <pc:picChg chg="add del mod ord">
          <ac:chgData name="Usuário Convidado" userId="S::urn:spo:anon#ba949c420b41b30173862a80bb4ebeaa1eb8eaa691902481a9f01c017059ed05::" providerId="AD" clId="Web-{2ECAFE82-40D4-793F-609E-CA3D36BE61FB}" dt="2021-07-01T19:44:56.276" v="3"/>
          <ac:picMkLst>
            <pc:docMk/>
            <pc:sldMk cId="1281043723" sldId="273"/>
            <ac:picMk id="5" creationId="{24F20A33-EAA2-4BFC-8AE5-F73915BC4D4E}"/>
          </ac:picMkLst>
        </pc:picChg>
        <pc:picChg chg="add mod ord">
          <ac:chgData name="Usuário Convidado" userId="S::urn:spo:anon#ba949c420b41b30173862a80bb4ebeaa1eb8eaa691902481a9f01c017059ed05::" providerId="AD" clId="Web-{2ECAFE82-40D4-793F-609E-CA3D36BE61FB}" dt="2021-07-01T19:45:00.745" v="5" actId="1076"/>
          <ac:picMkLst>
            <pc:docMk/>
            <pc:sldMk cId="1281043723" sldId="273"/>
            <ac:picMk id="8" creationId="{14B6EE3D-08D9-43DA-9D8E-B6C4CF1011F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A58D8F-D93B-4C48-AD8E-BBD0140A2F24}" type="datetimeFigureOut">
              <a:rPr lang="fr-FR" smtClean="0"/>
              <a:t>05/07/2021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267D0E-07EB-454F-A398-3C76921E2312}" type="slidenum">
              <a:rPr lang="fr-FR" smtClean="0"/>
              <a:t>‹N°›</a:t>
            </a:fld>
            <a:endParaRPr lang="fr-FR"/>
          </a:p>
        </p:txBody>
      </p:sp>
    </p:spTree>
    <p:extLst>
      <p:ext uri="{BB962C8B-B14F-4D97-AF65-F5344CB8AC3E}">
        <p14:creationId xmlns:p14="http://schemas.microsoft.com/office/powerpoint/2010/main" val="576939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a:t>Modifiez le style du titre</a:t>
            </a:r>
            <a:endParaRPr kumimoji="0" lang="en-US" dirty="0"/>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228184" y="1196752"/>
            <a:ext cx="1676400" cy="5112568"/>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1235893"/>
            <a:ext cx="5626968" cy="5073427"/>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numéro de diapositive 5"/>
          <p:cNvSpPr>
            <a:spLocks noGrp="1"/>
          </p:cNvSpPr>
          <p:nvPr>
            <p:ph type="sldNum" sz="quarter" idx="12"/>
          </p:nvPr>
        </p:nvSpPr>
        <p:spPr/>
        <p:txBody>
          <a:bodyPr/>
          <a:lstStyle/>
          <a:p>
            <a:fld id="{3FACEB6E-A9E6-46C8-A08A-ECFA30B5831F}" type="slidenum">
              <a:rPr lang="fr-FR" smtClean="0"/>
              <a:t>‹N°›</a:t>
            </a:fld>
            <a:endParaRPr lang="fr-FR"/>
          </a:p>
        </p:txBody>
      </p:sp>
      <p:sp>
        <p:nvSpPr>
          <p:cNvPr id="7" name="Espace réservé de la date 6"/>
          <p:cNvSpPr txBox="1">
            <a:spLocks/>
          </p:cNvSpPr>
          <p:nvPr userDrawn="1"/>
        </p:nvSpPr>
        <p:spPr>
          <a:xfrm>
            <a:off x="467544" y="6485055"/>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t>22-25 March 2021</a:t>
            </a:r>
          </a:p>
        </p:txBody>
      </p:sp>
      <p:sp>
        <p:nvSpPr>
          <p:cNvPr id="8" name="Espace réservé du pied de page 9"/>
          <p:cNvSpPr txBox="1">
            <a:spLocks/>
          </p:cNvSpPr>
          <p:nvPr userDrawn="1"/>
        </p:nvSpPr>
        <p:spPr>
          <a:xfrm>
            <a:off x="3995936" y="6492240"/>
            <a:ext cx="3992488"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a:t>FSD7 Webinars 2021 </a:t>
            </a:r>
            <a:r>
              <a:rPr lang="fr-FR"/>
              <a:t>- fsd7.sciencesconf.org</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79512" y="1124744"/>
            <a:ext cx="8496944" cy="648072"/>
          </a:xfrm>
        </p:spPr>
        <p:txBody>
          <a:bodyPr/>
          <a:lstStyle/>
          <a:p>
            <a:r>
              <a:rPr kumimoji="0" lang="fr-FR"/>
              <a:t>Modifiez le style du titre</a:t>
            </a:r>
            <a:endParaRPr kumimoji="0" lang="en-US"/>
          </a:p>
        </p:txBody>
      </p:sp>
      <p:sp>
        <p:nvSpPr>
          <p:cNvPr id="8" name="Espace réservé du contenu 7"/>
          <p:cNvSpPr>
            <a:spLocks noGrp="1"/>
          </p:cNvSpPr>
          <p:nvPr>
            <p:ph sz="quarter" idx="1"/>
          </p:nvPr>
        </p:nvSpPr>
        <p:spPr>
          <a:xfrm>
            <a:off x="179512" y="1772816"/>
            <a:ext cx="7848872" cy="4729736"/>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dirty="0"/>
          </a:p>
        </p:txBody>
      </p:sp>
      <p:sp>
        <p:nvSpPr>
          <p:cNvPr id="9" name="Espace réservé du numéro de diapositive 8"/>
          <p:cNvSpPr>
            <a:spLocks noGrp="1"/>
          </p:cNvSpPr>
          <p:nvPr>
            <p:ph type="sldNum" sz="quarter" idx="15"/>
          </p:nvPr>
        </p:nvSpPr>
        <p:spPr/>
        <p:txBody>
          <a:bodyPr rtlCol="0"/>
          <a:lstStyle/>
          <a:p>
            <a:fld id="{3FACEB6E-A9E6-46C8-A08A-ECFA30B5831F}"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79512" y="1124744"/>
            <a:ext cx="8568952" cy="648072"/>
          </a:xfrm>
        </p:spPr>
        <p:txBody>
          <a:bodyPr/>
          <a:lstStyle/>
          <a:p>
            <a:r>
              <a:rPr kumimoji="0" lang="fr-FR"/>
              <a:t>Modifiez le style du titre</a:t>
            </a:r>
            <a:endParaRPr kumimoji="0" lang="en-US" dirty="0"/>
          </a:p>
        </p:txBody>
      </p:sp>
      <p:sp>
        <p:nvSpPr>
          <p:cNvPr id="7" name="Espace réservé du numéro de diapositive 6"/>
          <p:cNvSpPr>
            <a:spLocks noGrp="1"/>
          </p:cNvSpPr>
          <p:nvPr>
            <p:ph type="sldNum" sz="quarter" idx="12"/>
          </p:nvPr>
        </p:nvSpPr>
        <p:spPr/>
        <p:txBody>
          <a:bodyPr/>
          <a:lstStyle/>
          <a:p>
            <a:fld id="{3FACEB6E-A9E6-46C8-A08A-ECFA30B5831F}" type="slidenum">
              <a:rPr lang="fr-FR" smtClean="0"/>
              <a:t>‹N°›</a:t>
            </a:fld>
            <a:endParaRPr lang="fr-FR"/>
          </a:p>
        </p:txBody>
      </p:sp>
      <p:sp>
        <p:nvSpPr>
          <p:cNvPr id="9" name="Espace réservé du contenu 8"/>
          <p:cNvSpPr>
            <a:spLocks noGrp="1"/>
          </p:cNvSpPr>
          <p:nvPr>
            <p:ph sz="quarter" idx="1"/>
          </p:nvPr>
        </p:nvSpPr>
        <p:spPr>
          <a:xfrm>
            <a:off x="179512" y="1809328"/>
            <a:ext cx="36576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3992560" y="1809328"/>
            <a:ext cx="36576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79512" y="1124744"/>
            <a:ext cx="8496944" cy="576064"/>
          </a:xfrm>
        </p:spPr>
        <p:txBody>
          <a:bodyPr anchor="b"/>
          <a:lstStyle>
            <a:lvl1pPr>
              <a:defRPr/>
            </a:lvl1pPr>
          </a:lstStyle>
          <a:p>
            <a:r>
              <a:rPr kumimoji="0" lang="fr-FR"/>
              <a:t>Modifiez le style du titre</a:t>
            </a:r>
            <a:endParaRPr kumimoji="0" lang="en-US" dirty="0"/>
          </a:p>
        </p:txBody>
      </p:sp>
      <p:sp>
        <p:nvSpPr>
          <p:cNvPr id="9" name="Espace réservé du numéro de diapositive 8"/>
          <p:cNvSpPr>
            <a:spLocks noGrp="1"/>
          </p:cNvSpPr>
          <p:nvPr>
            <p:ph type="sldNum" sz="quarter" idx="12"/>
          </p:nvPr>
        </p:nvSpPr>
        <p:spPr/>
        <p:txBody>
          <a:bodyPr/>
          <a:lstStyle/>
          <a:p>
            <a:fld id="{3FACEB6E-A9E6-46C8-A08A-ECFA30B5831F}" type="slidenum">
              <a:rPr lang="fr-FR" smtClean="0"/>
              <a:t>‹N°›</a:t>
            </a:fld>
            <a:endParaRPr lang="fr-FR"/>
          </a:p>
        </p:txBody>
      </p:sp>
      <p:sp>
        <p:nvSpPr>
          <p:cNvPr id="11" name="Espace réservé du contenu 10"/>
          <p:cNvSpPr>
            <a:spLocks noGrp="1"/>
          </p:cNvSpPr>
          <p:nvPr>
            <p:ph sz="quarter" idx="2"/>
          </p:nvPr>
        </p:nvSpPr>
        <p:spPr>
          <a:xfrm>
            <a:off x="251520" y="2567136"/>
            <a:ext cx="3657600" cy="3886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166295" y="2567136"/>
            <a:ext cx="3657600" cy="3886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texte 11"/>
          <p:cNvSpPr>
            <a:spLocks noGrp="1"/>
          </p:cNvSpPr>
          <p:nvPr>
            <p:ph type="body" sz="quarter" idx="1"/>
          </p:nvPr>
        </p:nvSpPr>
        <p:spPr>
          <a:xfrm>
            <a:off x="251520" y="1774656"/>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Modifiez les styles du texte du masque</a:t>
            </a:r>
          </a:p>
        </p:txBody>
      </p:sp>
      <p:sp>
        <p:nvSpPr>
          <p:cNvPr id="14" name="Espace réservé du texte 13"/>
          <p:cNvSpPr>
            <a:spLocks noGrp="1"/>
          </p:cNvSpPr>
          <p:nvPr>
            <p:ph type="body" sz="quarter" idx="3"/>
          </p:nvPr>
        </p:nvSpPr>
        <p:spPr>
          <a:xfrm>
            <a:off x="4137720" y="1774656"/>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Modifiez les styles du texte du masque</a:t>
            </a:r>
          </a:p>
        </p:txBody>
      </p:sp>
      <p:sp>
        <p:nvSpPr>
          <p:cNvPr id="10" name="Espace réservé de la date 6"/>
          <p:cNvSpPr txBox="1">
            <a:spLocks/>
          </p:cNvSpPr>
          <p:nvPr userDrawn="1"/>
        </p:nvSpPr>
        <p:spPr>
          <a:xfrm>
            <a:off x="467544" y="6485055"/>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t>22-25 March 2021</a:t>
            </a:r>
          </a:p>
        </p:txBody>
      </p:sp>
      <p:sp>
        <p:nvSpPr>
          <p:cNvPr id="15" name="Espace réservé du pied de page 9"/>
          <p:cNvSpPr txBox="1">
            <a:spLocks/>
          </p:cNvSpPr>
          <p:nvPr userDrawn="1"/>
        </p:nvSpPr>
        <p:spPr>
          <a:xfrm>
            <a:off x="3995936" y="6492240"/>
            <a:ext cx="3992488"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t>FSD7 </a:t>
            </a:r>
            <a:r>
              <a:rPr lang="fr-FR" b="1" dirty="0" err="1"/>
              <a:t>Webinars</a:t>
            </a:r>
            <a:r>
              <a:rPr lang="fr-FR" b="1" dirty="0"/>
              <a:t> 2021 </a:t>
            </a:r>
            <a:r>
              <a:rPr lang="fr-FR" dirty="0"/>
              <a:t>- fsd7.sciencesconf.org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79512" y="1124744"/>
            <a:ext cx="8568952" cy="648072"/>
          </a:xfrm>
        </p:spPr>
        <p:txBody>
          <a:bodyPr/>
          <a:lstStyle/>
          <a:p>
            <a:r>
              <a:rPr kumimoji="0" lang="fr-FR"/>
              <a:t>Modifiez le style du titre</a:t>
            </a:r>
            <a:endParaRPr kumimoji="0" lang="en-US"/>
          </a:p>
        </p:txBody>
      </p:sp>
      <p:sp>
        <p:nvSpPr>
          <p:cNvPr id="7" name="Espace réservé du numéro de diapositive 6"/>
          <p:cNvSpPr>
            <a:spLocks noGrp="1"/>
          </p:cNvSpPr>
          <p:nvPr>
            <p:ph type="sldNum" sz="quarter" idx="11"/>
          </p:nvPr>
        </p:nvSpPr>
        <p:spPr/>
        <p:txBody>
          <a:bodyPr rtlCol="0"/>
          <a:lstStyle/>
          <a:p>
            <a:fld id="{3FACEB6E-A9E6-46C8-A08A-ECFA30B5831F}" type="slidenum">
              <a:rPr lang="fr-FR" smtClean="0"/>
              <a:t>‹N°›</a:t>
            </a:fld>
            <a:endParaRPr lang="fr-FR"/>
          </a:p>
        </p:txBody>
      </p:sp>
      <p:sp>
        <p:nvSpPr>
          <p:cNvPr id="9" name="Espace réservé de la date 6"/>
          <p:cNvSpPr txBox="1">
            <a:spLocks/>
          </p:cNvSpPr>
          <p:nvPr userDrawn="1"/>
        </p:nvSpPr>
        <p:spPr>
          <a:xfrm>
            <a:off x="467544" y="6485055"/>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t>22-25 March 2021</a:t>
            </a:r>
          </a:p>
        </p:txBody>
      </p:sp>
      <p:sp>
        <p:nvSpPr>
          <p:cNvPr id="10" name="Espace réservé du pied de page 9"/>
          <p:cNvSpPr txBox="1">
            <a:spLocks/>
          </p:cNvSpPr>
          <p:nvPr userDrawn="1"/>
        </p:nvSpPr>
        <p:spPr>
          <a:xfrm>
            <a:off x="3995936" y="6492240"/>
            <a:ext cx="3992488"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a:t>FSD7 Webinars 2021 </a:t>
            </a:r>
            <a:r>
              <a:rPr lang="fr-FR"/>
              <a:t>- fsd7.sciencesconf.org</a:t>
            </a: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FACEB6E-A9E6-46C8-A08A-ECFA30B5831F}" type="slidenum">
              <a:rPr lang="fr-FR" smtClean="0"/>
              <a:t>‹N°›</a:t>
            </a:fld>
            <a:endParaRPr lang="fr-FR"/>
          </a:p>
        </p:txBody>
      </p:sp>
      <p:sp>
        <p:nvSpPr>
          <p:cNvPr id="5" name="Espace réservé de la date 6"/>
          <p:cNvSpPr txBox="1">
            <a:spLocks/>
          </p:cNvSpPr>
          <p:nvPr userDrawn="1"/>
        </p:nvSpPr>
        <p:spPr>
          <a:xfrm>
            <a:off x="467544" y="6485055"/>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t>22-25 March 2021</a:t>
            </a:r>
          </a:p>
        </p:txBody>
      </p:sp>
      <p:sp>
        <p:nvSpPr>
          <p:cNvPr id="6" name="Espace réservé du pied de page 9"/>
          <p:cNvSpPr txBox="1">
            <a:spLocks/>
          </p:cNvSpPr>
          <p:nvPr userDrawn="1"/>
        </p:nvSpPr>
        <p:spPr>
          <a:xfrm>
            <a:off x="3995936" y="6492240"/>
            <a:ext cx="3992488"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t>FSD7 </a:t>
            </a:r>
            <a:r>
              <a:rPr lang="fr-FR" b="1" dirty="0" err="1"/>
              <a:t>Webinars</a:t>
            </a:r>
            <a:r>
              <a:rPr lang="fr-FR" b="1" dirty="0"/>
              <a:t> 2021 </a:t>
            </a:r>
            <a:r>
              <a:rPr lang="fr-FR" dirty="0"/>
              <a:t>- fsd7.sciencesconf.org</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a:t>Modifiez le style du titre</a:t>
            </a:r>
            <a:endParaRPr kumimoji="0" lang="en-US"/>
          </a:p>
        </p:txBody>
      </p:sp>
      <p:sp>
        <p:nvSpPr>
          <p:cNvPr id="3" name="Espace réservé du texte 2"/>
          <p:cNvSpPr>
            <a:spLocks noGrp="1"/>
          </p:cNvSpPr>
          <p:nvPr>
            <p:ph type="body" idx="2"/>
          </p:nvPr>
        </p:nvSpPr>
        <p:spPr>
          <a:xfrm>
            <a:off x="6812280" y="274320"/>
            <a:ext cx="1892808" cy="531492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251520" y="265176"/>
            <a:ext cx="5638800" cy="6327648"/>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dirty="0"/>
          </a:p>
        </p:txBody>
      </p:sp>
      <p:sp>
        <p:nvSpPr>
          <p:cNvPr id="22" name="Espace réservé du numéro de diapositive 21"/>
          <p:cNvSpPr>
            <a:spLocks noGrp="1"/>
          </p:cNvSpPr>
          <p:nvPr>
            <p:ph type="sldNum" sz="quarter" idx="15"/>
          </p:nvPr>
        </p:nvSpPr>
        <p:spPr/>
        <p:txBody>
          <a:bodyPr rtlCol="0"/>
          <a:lstStyle/>
          <a:p>
            <a:fld id="{3FACEB6E-A9E6-46C8-A08A-ECFA30B5831F}" type="slidenum">
              <a:rPr lang="fr-FR" smtClean="0"/>
              <a:t>‹N°›</a:t>
            </a:fld>
            <a:endParaRPr lang="fr-FR"/>
          </a:p>
        </p:txBody>
      </p:sp>
      <p:sp>
        <p:nvSpPr>
          <p:cNvPr id="15" name="Espace réservé de la date 6"/>
          <p:cNvSpPr txBox="1">
            <a:spLocks/>
          </p:cNvSpPr>
          <p:nvPr userDrawn="1"/>
        </p:nvSpPr>
        <p:spPr>
          <a:xfrm>
            <a:off x="-540568" y="6501336"/>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t>22-25 March 2021</a:t>
            </a:r>
          </a:p>
        </p:txBody>
      </p:sp>
      <p:sp>
        <p:nvSpPr>
          <p:cNvPr id="16" name="Espace réservé du pied de page 9"/>
          <p:cNvSpPr txBox="1">
            <a:spLocks/>
          </p:cNvSpPr>
          <p:nvPr userDrawn="1"/>
        </p:nvSpPr>
        <p:spPr>
          <a:xfrm>
            <a:off x="2771800" y="6483096"/>
            <a:ext cx="3992488"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t>FSD7 </a:t>
            </a:r>
            <a:r>
              <a:rPr lang="fr-FR" b="1" dirty="0" err="1"/>
              <a:t>Webinars</a:t>
            </a:r>
            <a:r>
              <a:rPr lang="fr-FR" b="1" dirty="0"/>
              <a:t> 2021 </a:t>
            </a:r>
            <a:r>
              <a:rPr lang="fr-FR" dirty="0"/>
              <a:t>- fsd7.sciencesconf.org</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93929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Espace réservé du numéro de diapositive 17"/>
          <p:cNvSpPr>
            <a:spLocks noGrp="1"/>
          </p:cNvSpPr>
          <p:nvPr>
            <p:ph type="sldNum" sz="quarter" idx="11"/>
          </p:nvPr>
        </p:nvSpPr>
        <p:spPr/>
        <p:txBody>
          <a:bodyPr rtlCol="0"/>
          <a:lstStyle/>
          <a:p>
            <a:fld id="{3FACEB6E-A9E6-46C8-A08A-ECFA30B5831F}" type="slidenum">
              <a:rPr lang="fr-FR" smtClean="0"/>
              <a:t>‹N°›</a:t>
            </a:fld>
            <a:endParaRPr lang="fr-FR"/>
          </a:p>
        </p:txBody>
      </p:sp>
      <p:sp>
        <p:nvSpPr>
          <p:cNvPr id="15" name="Espace réservé de la date 6"/>
          <p:cNvSpPr txBox="1">
            <a:spLocks/>
          </p:cNvSpPr>
          <p:nvPr userDrawn="1"/>
        </p:nvSpPr>
        <p:spPr>
          <a:xfrm>
            <a:off x="-468560" y="6501336"/>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t>22-25 March 2021</a:t>
            </a:r>
          </a:p>
        </p:txBody>
      </p:sp>
      <p:sp>
        <p:nvSpPr>
          <p:cNvPr id="16" name="Espace réservé du pied de page 9"/>
          <p:cNvSpPr txBox="1">
            <a:spLocks/>
          </p:cNvSpPr>
          <p:nvPr userDrawn="1"/>
        </p:nvSpPr>
        <p:spPr>
          <a:xfrm>
            <a:off x="2915816" y="6510528"/>
            <a:ext cx="3992488"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t>FSD7 </a:t>
            </a:r>
            <a:r>
              <a:rPr lang="fr-FR" b="1" dirty="0" err="1"/>
              <a:t>Webinars</a:t>
            </a:r>
            <a:r>
              <a:rPr lang="fr-FR" b="1" dirty="0"/>
              <a:t> 2021 </a:t>
            </a:r>
            <a:r>
              <a:rPr lang="fr-FR" dirty="0"/>
              <a:t>- fsd7.sciencesconf.org</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179512" y="1124744"/>
            <a:ext cx="8496944" cy="792088"/>
          </a:xfrm>
        </p:spPr>
        <p:txBody>
          <a:bodyPr/>
          <a:lstStyle/>
          <a:p>
            <a:r>
              <a:rPr kumimoji="0" lang="fr-FR"/>
              <a:t>Modifiez le style du titre</a:t>
            </a:r>
            <a:endParaRPr kumimoji="0" lang="en-US" dirty="0"/>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numéro de diapositive 5"/>
          <p:cNvSpPr>
            <a:spLocks noGrp="1"/>
          </p:cNvSpPr>
          <p:nvPr>
            <p:ph type="sldNum" sz="quarter" idx="12"/>
          </p:nvPr>
        </p:nvSpPr>
        <p:spPr/>
        <p:txBody>
          <a:bodyPr/>
          <a:lstStyle/>
          <a:p>
            <a:fld id="{3FACEB6E-A9E6-46C8-A08A-ECFA30B5831F}" type="slidenum">
              <a:rPr lang="fr-FR" smtClean="0"/>
              <a:t>‹N°›</a:t>
            </a:fld>
            <a:endParaRPr lang="fr-FR"/>
          </a:p>
        </p:txBody>
      </p:sp>
      <p:sp>
        <p:nvSpPr>
          <p:cNvPr id="7" name="Espace réservé de la date 6"/>
          <p:cNvSpPr txBox="1">
            <a:spLocks/>
          </p:cNvSpPr>
          <p:nvPr userDrawn="1"/>
        </p:nvSpPr>
        <p:spPr>
          <a:xfrm>
            <a:off x="467544" y="6485055"/>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t>22-25 March 2021</a:t>
            </a:r>
          </a:p>
        </p:txBody>
      </p:sp>
      <p:sp>
        <p:nvSpPr>
          <p:cNvPr id="8" name="Espace réservé du pied de page 9"/>
          <p:cNvSpPr txBox="1">
            <a:spLocks/>
          </p:cNvSpPr>
          <p:nvPr userDrawn="1"/>
        </p:nvSpPr>
        <p:spPr>
          <a:xfrm>
            <a:off x="3995936" y="6492240"/>
            <a:ext cx="3992488"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a:t>FSD7 Webinars 2021 </a:t>
            </a:r>
            <a:r>
              <a:rPr lang="fr-FR"/>
              <a:t>- fsd7.sciencesconf.org</a:t>
            </a:r>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forumciheam2021.sciencesconf.or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179512" y="1127125"/>
            <a:ext cx="8424936" cy="792088"/>
          </a:xfrm>
          <a:prstGeom prst="rect">
            <a:avLst/>
          </a:prstGeom>
        </p:spPr>
        <p:txBody>
          <a:bodyPr vert="horz" anchor="b">
            <a:normAutofit/>
          </a:bodyPr>
          <a:lstStyle/>
          <a:p>
            <a:r>
              <a:rPr kumimoji="0" lang="fr-FR" dirty="0"/>
              <a:t>Modifiez le style du titre</a:t>
            </a:r>
            <a:endParaRPr kumimoji="0" lang="en-US" dirty="0"/>
          </a:p>
        </p:txBody>
      </p:sp>
      <p:sp>
        <p:nvSpPr>
          <p:cNvPr id="13" name="Espace réservé du texte 12"/>
          <p:cNvSpPr>
            <a:spLocks noGrp="1"/>
          </p:cNvSpPr>
          <p:nvPr>
            <p:ph type="body" idx="1"/>
          </p:nvPr>
        </p:nvSpPr>
        <p:spPr>
          <a:xfrm>
            <a:off x="200818" y="1916831"/>
            <a:ext cx="7467600" cy="4568223"/>
          </a:xfrm>
          <a:prstGeom prst="rect">
            <a:avLst/>
          </a:prstGeom>
        </p:spPr>
        <p:txBody>
          <a:bodyPr vert="horz">
            <a:normAutofit/>
          </a:bodyPr>
          <a:lstStyle/>
          <a:p>
            <a:pPr lvl="0" eaLnBrk="1" latinLnBrk="0" hangingPunct="1"/>
            <a:r>
              <a:rPr kumimoji="0" lang="fr-FR" dirty="0"/>
              <a:t>Modifiez les styles du texte du masque</a:t>
            </a:r>
          </a:p>
          <a:p>
            <a:pPr lvl="1" eaLnBrk="1" latinLnBrk="0" hangingPunct="1"/>
            <a:r>
              <a:rPr kumimoji="0" lang="fr-FR" dirty="0"/>
              <a:t>Deuxième niveau</a:t>
            </a:r>
          </a:p>
          <a:p>
            <a:pPr lvl="2" eaLnBrk="1" latinLnBrk="0" hangingPunct="1"/>
            <a:r>
              <a:rPr kumimoji="0" lang="fr-FR" dirty="0"/>
              <a:t>Troisième niveau</a:t>
            </a:r>
          </a:p>
          <a:p>
            <a:pPr lvl="3" eaLnBrk="1" latinLnBrk="0" hangingPunct="1"/>
            <a:r>
              <a:rPr kumimoji="0" lang="fr-FR" dirty="0"/>
              <a:t>Quatrième niveau</a:t>
            </a:r>
          </a:p>
          <a:p>
            <a:pPr lvl="4" eaLnBrk="1" latinLnBrk="0" hangingPunct="1"/>
            <a:r>
              <a:rPr kumimoji="0" lang="fr-FR" dirty="0"/>
              <a:t>Cinquième niveau</a:t>
            </a:r>
            <a:endParaRPr kumimoji="0" lang="en-US" dirty="0"/>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FACEB6E-A9E6-46C8-A08A-ECFA30B5831F}" type="slidenum">
              <a:rPr lang="fr-FR" smtClean="0"/>
              <a:t>‹N°›</a:t>
            </a:fld>
            <a:endParaRPr lang="fr-FR"/>
          </a:p>
        </p:txBody>
      </p:sp>
      <p:sp>
        <p:nvSpPr>
          <p:cNvPr id="18" name="Espace réservé de la date 6"/>
          <p:cNvSpPr txBox="1">
            <a:spLocks/>
          </p:cNvSpPr>
          <p:nvPr/>
        </p:nvSpPr>
        <p:spPr>
          <a:xfrm>
            <a:off x="467544" y="6485055"/>
            <a:ext cx="2011680" cy="384048"/>
          </a:xfrm>
          <a:prstGeom prst="rect">
            <a:avLst/>
          </a:prstGeom>
        </p:spPr>
        <p:txBody>
          <a:bodyPr vert="horz" rtlCol="0" anchor="ctr" anchorCtr="0"/>
          <a:lstStyle>
            <a:defPPr>
              <a:defRPr lang="fr-FR"/>
            </a:defPPr>
            <a:lvl1pPr marL="0" algn="r"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July 6 and 7, 2021</a:t>
            </a:r>
            <a:endParaRPr lang="fr-FR" b="1" dirty="0"/>
          </a:p>
        </p:txBody>
      </p:sp>
      <p:sp>
        <p:nvSpPr>
          <p:cNvPr id="19" name="Espace réservé du pied de page 9"/>
          <p:cNvSpPr txBox="1">
            <a:spLocks/>
          </p:cNvSpPr>
          <p:nvPr/>
        </p:nvSpPr>
        <p:spPr>
          <a:xfrm>
            <a:off x="3995936" y="6492240"/>
            <a:ext cx="4709152" cy="365760"/>
          </a:xfrm>
          <a:prstGeom prst="rect">
            <a:avLst/>
          </a:prstGeom>
        </p:spPr>
        <p:txBody>
          <a:bodyPr vert="horz" rtlCol="0" anchor="ctr" anchorCtr="0"/>
          <a:lstStyle>
            <a:defPPr>
              <a:defRPr lang="fr-F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err="1"/>
              <a:t>MedForum</a:t>
            </a:r>
            <a:r>
              <a:rPr lang="fr-FR" b="1" dirty="0"/>
              <a:t> 2021 </a:t>
            </a:r>
            <a:r>
              <a:rPr lang="fr-FR" dirty="0"/>
              <a:t>- </a:t>
            </a:r>
            <a:r>
              <a:rPr kumimoji="0" lang="fr-FR" sz="1100" b="0" i="0" u="none" kern="1200" dirty="0">
                <a:solidFill>
                  <a:schemeClr val="tx2"/>
                </a:solidFill>
                <a:latin typeface="+mn-lt"/>
                <a:ea typeface="+mn-ea"/>
                <a:cs typeface="+mn-cs"/>
                <a:hlinkClick r:id="rId12"/>
              </a:rPr>
              <a:t>forumciheam2021.sciencesconf.org</a:t>
            </a:r>
            <a:endParaRPr kumimoji="0" lang="fr-FR" sz="1100" b="0" i="0" u="none" kern="1200" dirty="0">
              <a:solidFill>
                <a:schemeClr val="tx2"/>
              </a:solidFill>
              <a:latin typeface="+mn-lt"/>
              <a:ea typeface="+mn-ea"/>
              <a:cs typeface="+mn-cs"/>
            </a:endParaRPr>
          </a:p>
        </p:txBody>
      </p:sp>
      <p:sp>
        <p:nvSpPr>
          <p:cNvPr id="3" name="ZoneTexte 2"/>
          <p:cNvSpPr txBox="1"/>
          <p:nvPr userDrawn="1"/>
        </p:nvSpPr>
        <p:spPr>
          <a:xfrm>
            <a:off x="159532" y="209619"/>
            <a:ext cx="5492588" cy="553998"/>
          </a:xfrm>
          <a:prstGeom prst="rect">
            <a:avLst/>
          </a:prstGeom>
          <a:noFill/>
        </p:spPr>
        <p:txBody>
          <a:bodyPr wrap="square" rtlCol="0">
            <a:spAutoFit/>
          </a:bodyPr>
          <a:lstStyle/>
          <a:p>
            <a:r>
              <a:rPr lang="en-US" sz="1000" b="1" dirty="0">
                <a:solidFill>
                  <a:schemeClr val="tx2"/>
                </a:solidFill>
                <a:latin typeface="Arial Black" panose="020B0A04020102020204" pitchFamily="34" charset="0"/>
              </a:rPr>
              <a:t>Online MedForum 2021 – CIHEAM Montpellier</a:t>
            </a:r>
          </a:p>
          <a:p>
            <a:pPr algn="l"/>
            <a:r>
              <a:rPr lang="en-US" sz="1000" b="1" dirty="0">
                <a:solidFill>
                  <a:srgbClr val="F79709"/>
                </a:solidFill>
              </a:rPr>
              <a:t>Understanding the current status, emerging challenges, global uncertainties and </a:t>
            </a:r>
            <a:br>
              <a:rPr lang="en-US" sz="1000" b="1" dirty="0">
                <a:solidFill>
                  <a:srgbClr val="F79709"/>
                </a:solidFill>
              </a:rPr>
            </a:br>
            <a:r>
              <a:rPr lang="en-US" sz="1000" b="1" dirty="0">
                <a:solidFill>
                  <a:srgbClr val="F79709"/>
                </a:solidFill>
              </a:rPr>
              <a:t>coping mechanisms of agriculture and food systems around the Mediterranean</a:t>
            </a:r>
            <a:endParaRPr lang="fr-FR" sz="1000" dirty="0">
              <a:solidFill>
                <a:srgbClr val="F79709"/>
              </a:solidFill>
              <a:latin typeface="Arial Black" panose="020B0A04020102020204" pitchFamily="34" charset="0"/>
            </a:endParaRPr>
          </a:p>
        </p:txBody>
      </p:sp>
      <p:pic>
        <p:nvPicPr>
          <p:cNvPr id="4" name="Image 3">
            <a:hlinkClick r:id="rId12"/>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18048" y="0"/>
            <a:ext cx="2987040" cy="950976"/>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marcelle.bettoni@utp.br"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marcelle.bettoni@utp.br"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86000" y="3124200"/>
            <a:ext cx="6641976" cy="1744960"/>
          </a:xfrm>
        </p:spPr>
        <p:txBody>
          <a:bodyPr vert="horz" lIns="91440" tIns="45720" rIns="91440" bIns="45720" anchor="b">
            <a:normAutofit/>
          </a:bodyPr>
          <a:lstStyle/>
          <a:p>
            <a:r>
              <a:rPr lang="en-GB" dirty="0">
                <a:ea typeface="+mj-lt"/>
                <a:cs typeface="+mj-lt"/>
              </a:rPr>
              <a:t>Soil </a:t>
            </a:r>
            <a:r>
              <a:rPr lang="en-GB" dirty="0" err="1">
                <a:ea typeface="+mj-lt"/>
                <a:cs typeface="+mj-lt"/>
              </a:rPr>
              <a:t>Biostimulant</a:t>
            </a:r>
            <a:r>
              <a:rPr lang="en-GB" dirty="0">
                <a:ea typeface="+mj-lt"/>
                <a:cs typeface="+mj-lt"/>
              </a:rPr>
              <a:t> Application on Tomato Seedlings</a:t>
            </a:r>
            <a:endParaRPr lang="en-US" dirty="0">
              <a:ea typeface="+mj-lt"/>
              <a:cs typeface="+mj-lt"/>
            </a:endParaRPr>
          </a:p>
        </p:txBody>
      </p:sp>
      <p:sp>
        <p:nvSpPr>
          <p:cNvPr id="3" name="Sous-titre 2"/>
          <p:cNvSpPr>
            <a:spLocks noGrp="1"/>
          </p:cNvSpPr>
          <p:nvPr>
            <p:ph type="subTitle" idx="1"/>
          </p:nvPr>
        </p:nvSpPr>
        <p:spPr>
          <a:xfrm>
            <a:off x="2339752" y="5085184"/>
            <a:ext cx="6408712" cy="936104"/>
          </a:xfrm>
        </p:spPr>
        <p:txBody>
          <a:bodyPr vert="horz" lIns="91440" tIns="45720" rIns="91440" bIns="45720" anchor="t">
            <a:normAutofit/>
          </a:bodyPr>
          <a:lstStyle/>
          <a:p>
            <a:r>
              <a:rPr lang="en-US" dirty="0">
                <a:latin typeface="Calibri"/>
                <a:cs typeface="Calibri"/>
              </a:rPr>
              <a:t>Bruna Aline </a:t>
            </a:r>
            <a:r>
              <a:rPr lang="en-US" dirty="0" err="1">
                <a:latin typeface="Calibri"/>
                <a:cs typeface="Calibri"/>
              </a:rPr>
              <a:t>Vacelik</a:t>
            </a:r>
            <a:r>
              <a:rPr lang="en-US" dirty="0">
                <a:latin typeface="Calibri"/>
                <a:cs typeface="Calibri"/>
              </a:rPr>
              <a:t> </a:t>
            </a:r>
            <a:r>
              <a:rPr lang="en-US" baseline="30000" dirty="0">
                <a:latin typeface="Calibri"/>
                <a:cs typeface="Calibri"/>
              </a:rPr>
              <a:t>1</a:t>
            </a:r>
            <a:r>
              <a:rPr lang="en-US" dirty="0">
                <a:latin typeface="Calibri"/>
                <a:cs typeface="Calibri"/>
              </a:rPr>
              <a:t>, </a:t>
            </a:r>
            <a:r>
              <a:rPr lang="en-US" dirty="0" err="1">
                <a:latin typeface="Calibri"/>
                <a:cs typeface="Calibri"/>
              </a:rPr>
              <a:t>Tefide</a:t>
            </a:r>
            <a:r>
              <a:rPr lang="en-US" dirty="0">
                <a:latin typeface="Calibri"/>
                <a:cs typeface="Calibri"/>
              </a:rPr>
              <a:t> </a:t>
            </a:r>
            <a:r>
              <a:rPr lang="en-US" dirty="0" err="1">
                <a:latin typeface="Calibri"/>
                <a:cs typeface="Calibri"/>
              </a:rPr>
              <a:t>Kizildeniz</a:t>
            </a:r>
            <a:r>
              <a:rPr lang="en-US" dirty="0">
                <a:latin typeface="Calibri"/>
                <a:cs typeface="Calibri"/>
              </a:rPr>
              <a:t> </a:t>
            </a:r>
            <a:r>
              <a:rPr lang="en-US" baseline="30000" dirty="0">
                <a:latin typeface="Calibri"/>
                <a:cs typeface="Calibri"/>
              </a:rPr>
              <a:t>2</a:t>
            </a:r>
            <a:r>
              <a:rPr lang="en-US" dirty="0">
                <a:latin typeface="Calibri"/>
                <a:cs typeface="Calibri"/>
              </a:rPr>
              <a:t>, Marcelle Michelotti Bettoni *</a:t>
            </a:r>
            <a:r>
              <a:rPr lang="en-US" baseline="30000" dirty="0">
                <a:latin typeface="Calibri"/>
                <a:cs typeface="Calibri"/>
              </a:rPr>
              <a:t>1</a:t>
            </a:r>
            <a:r>
              <a:rPr lang="en-US" dirty="0">
                <a:latin typeface="Calibri"/>
                <a:cs typeface="Calibri"/>
              </a:rPr>
              <a:t> </a:t>
            </a:r>
            <a:endParaRPr lang="en-US" dirty="0">
              <a:latin typeface="Calibri" panose="020F0502020204030204" pitchFamily="34" charset="0"/>
              <a:cs typeface="Calibri" panose="020F0502020204030204" pitchFamily="34" charset="0"/>
            </a:endParaRPr>
          </a:p>
          <a:p>
            <a:endParaRPr lang="fr-FR" baseline="30000" dirty="0"/>
          </a:p>
          <a:p>
            <a:endParaRPr lang="fr-FR" baseline="30000" dirty="0"/>
          </a:p>
          <a:p>
            <a:endParaRPr lang="fr-FR" baseline="30000" dirty="0"/>
          </a:p>
        </p:txBody>
      </p:sp>
      <p:sp>
        <p:nvSpPr>
          <p:cNvPr id="5" name="Sous-titre 2"/>
          <p:cNvSpPr txBox="1">
            <a:spLocks/>
          </p:cNvSpPr>
          <p:nvPr/>
        </p:nvSpPr>
        <p:spPr>
          <a:xfrm>
            <a:off x="2282243" y="5802585"/>
            <a:ext cx="6563105" cy="1377157"/>
          </a:xfrm>
          <a:prstGeom prst="rect">
            <a:avLst/>
          </a:prstGeom>
        </p:spPr>
        <p:txBody>
          <a:bodyPr vert="horz" lIns="91440" tIns="45720" rIns="91440" bIns="45720" anchor="t">
            <a:norm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just">
              <a:lnSpc>
                <a:spcPct val="150000"/>
              </a:lnSpc>
              <a:spcBef>
                <a:spcPts val="0"/>
              </a:spcBef>
            </a:pPr>
            <a:r>
              <a:rPr lang="en-GB" sz="1100" b="0" baseline="30000" dirty="0">
                <a:ea typeface="+mn-lt"/>
                <a:cs typeface="+mn-lt"/>
              </a:rPr>
              <a:t>1</a:t>
            </a:r>
            <a:r>
              <a:rPr lang="es-ES" sz="1100" b="0" baseline="30000" dirty="0">
                <a:ea typeface="+mn-lt"/>
                <a:cs typeface="+mn-lt"/>
              </a:rPr>
              <a:t> </a:t>
            </a:r>
            <a:r>
              <a:rPr lang="es-ES" sz="1100" b="0" baseline="30000" dirty="0" err="1">
                <a:ea typeface="+mn-lt"/>
                <a:cs typeface="+mn-lt"/>
              </a:rPr>
              <a:t>Universidade</a:t>
            </a:r>
            <a:r>
              <a:rPr lang="es-ES" sz="1100" b="0" baseline="30000" dirty="0">
                <a:ea typeface="+mn-lt"/>
                <a:cs typeface="+mn-lt"/>
              </a:rPr>
              <a:t> </a:t>
            </a:r>
            <a:r>
              <a:rPr lang="es-ES" sz="1100" b="0" baseline="30000" dirty="0" err="1">
                <a:ea typeface="+mn-lt"/>
                <a:cs typeface="+mn-lt"/>
              </a:rPr>
              <a:t>Tuiuti</a:t>
            </a:r>
            <a:r>
              <a:rPr lang="es-ES" sz="1100" b="0" baseline="30000" dirty="0">
                <a:ea typeface="+mn-lt"/>
                <a:cs typeface="+mn-lt"/>
              </a:rPr>
              <a:t> do Paraná- - </a:t>
            </a:r>
            <a:r>
              <a:rPr lang="es-ES" sz="1100" b="0" baseline="30000" dirty="0" err="1">
                <a:ea typeface="+mn-lt"/>
                <a:cs typeface="+mn-lt"/>
              </a:rPr>
              <a:t>Rua</a:t>
            </a:r>
            <a:r>
              <a:rPr lang="es-ES" sz="1100" b="0" baseline="30000" dirty="0">
                <a:ea typeface="+mn-lt"/>
                <a:cs typeface="+mn-lt"/>
              </a:rPr>
              <a:t> </a:t>
            </a:r>
            <a:r>
              <a:rPr lang="es-ES" sz="1100" b="0" baseline="30000" dirty="0" err="1">
                <a:ea typeface="+mn-lt"/>
                <a:cs typeface="+mn-lt"/>
              </a:rPr>
              <a:t>Rua</a:t>
            </a:r>
            <a:r>
              <a:rPr lang="es-ES" sz="1100" b="0" baseline="30000" dirty="0">
                <a:ea typeface="+mn-lt"/>
                <a:cs typeface="+mn-lt"/>
              </a:rPr>
              <a:t> </a:t>
            </a:r>
            <a:r>
              <a:rPr lang="es-ES" sz="1100" b="0" baseline="30000" dirty="0" err="1">
                <a:ea typeface="+mn-lt"/>
                <a:cs typeface="+mn-lt"/>
              </a:rPr>
              <a:t>Sydnei</a:t>
            </a:r>
            <a:r>
              <a:rPr lang="es-ES" sz="1100" b="0" baseline="30000" dirty="0">
                <a:ea typeface="+mn-lt"/>
                <a:cs typeface="+mn-lt"/>
              </a:rPr>
              <a:t> </a:t>
            </a:r>
            <a:r>
              <a:rPr lang="es-ES" sz="1100" b="0" baseline="30000" dirty="0" err="1">
                <a:ea typeface="+mn-lt"/>
                <a:cs typeface="+mn-lt"/>
              </a:rPr>
              <a:t>Antônio</a:t>
            </a:r>
            <a:r>
              <a:rPr lang="es-ES" sz="1100" b="0" baseline="30000" dirty="0">
                <a:ea typeface="+mn-lt"/>
                <a:cs typeface="+mn-lt"/>
              </a:rPr>
              <a:t> Rangel Santos, 238 - Santo </a:t>
            </a:r>
            <a:r>
              <a:rPr lang="es-ES" sz="1100" b="0" baseline="30000" dirty="0" err="1">
                <a:ea typeface="+mn-lt"/>
                <a:cs typeface="+mn-lt"/>
              </a:rPr>
              <a:t>Inácio</a:t>
            </a:r>
            <a:r>
              <a:rPr lang="es-ES" sz="1100" b="0" baseline="30000" dirty="0">
                <a:ea typeface="+mn-lt"/>
                <a:cs typeface="+mn-lt"/>
              </a:rPr>
              <a:t>, Curitiba - PR, 82010-330, Curitiba-PR, </a:t>
            </a:r>
            <a:r>
              <a:rPr lang="es-ES" sz="1100" b="0" baseline="30000" dirty="0" err="1">
                <a:ea typeface="+mn-lt"/>
                <a:cs typeface="+mn-lt"/>
              </a:rPr>
              <a:t>Brazil</a:t>
            </a:r>
            <a:r>
              <a:rPr lang="es-ES" sz="1100" b="0" baseline="30000" dirty="0">
                <a:ea typeface="+mn-lt"/>
                <a:cs typeface="+mn-lt"/>
              </a:rPr>
              <a:t> </a:t>
            </a:r>
            <a:endParaRPr lang="en-US" sz="1100" b="0" baseline="30000">
              <a:ea typeface="+mn-lt"/>
              <a:cs typeface="+mn-lt"/>
            </a:endParaRPr>
          </a:p>
          <a:p>
            <a:pPr algn="just">
              <a:lnSpc>
                <a:spcPct val="150000"/>
              </a:lnSpc>
              <a:spcBef>
                <a:spcPts val="0"/>
              </a:spcBef>
            </a:pPr>
            <a:r>
              <a:rPr lang="en-GB" sz="1100" b="0" baseline="30000" dirty="0">
                <a:ea typeface="+mn-lt"/>
                <a:cs typeface="+mn-lt"/>
              </a:rPr>
              <a:t>2 </a:t>
            </a:r>
            <a:r>
              <a:rPr lang="en-GB" sz="1100" b="0" baseline="30000" dirty="0" err="1">
                <a:ea typeface="+mn-lt"/>
                <a:cs typeface="+mn-lt"/>
              </a:rPr>
              <a:t>Niğde</a:t>
            </a:r>
            <a:r>
              <a:rPr lang="en-GB" sz="1100" b="0" baseline="30000" dirty="0">
                <a:ea typeface="+mn-lt"/>
                <a:cs typeface="+mn-lt"/>
              </a:rPr>
              <a:t> Ömer </a:t>
            </a:r>
            <a:r>
              <a:rPr lang="en-GB" sz="1100" b="0" baseline="30000" dirty="0" err="1">
                <a:ea typeface="+mn-lt"/>
                <a:cs typeface="+mn-lt"/>
              </a:rPr>
              <a:t>Halisdemir</a:t>
            </a:r>
            <a:r>
              <a:rPr lang="en-GB" sz="1100" b="0" baseline="30000" dirty="0">
                <a:ea typeface="+mn-lt"/>
                <a:cs typeface="+mn-lt"/>
              </a:rPr>
              <a:t> University, Faculty of Agricultural Sciences and Technologies, Biosystem Engineering Department, 51240, </a:t>
            </a:r>
            <a:r>
              <a:rPr lang="en-GB" sz="1100" b="0" baseline="30000" dirty="0" err="1">
                <a:ea typeface="+mn-lt"/>
                <a:cs typeface="+mn-lt"/>
              </a:rPr>
              <a:t>Niğde</a:t>
            </a:r>
            <a:r>
              <a:rPr lang="en-GB" sz="1100" b="0" baseline="30000" dirty="0">
                <a:ea typeface="+mn-lt"/>
                <a:cs typeface="+mn-lt"/>
              </a:rPr>
              <a:t>, Turkey</a:t>
            </a:r>
            <a:endParaRPr lang="en-US" sz="1100" b="0" baseline="30000">
              <a:ea typeface="+mn-lt"/>
              <a:cs typeface="+mn-lt"/>
            </a:endParaRPr>
          </a:p>
          <a:p>
            <a:pPr algn="just">
              <a:lnSpc>
                <a:spcPct val="150000"/>
              </a:lnSpc>
              <a:spcBef>
                <a:spcPts val="0"/>
              </a:spcBef>
            </a:pPr>
            <a:r>
              <a:rPr lang="en-GB" sz="1100" b="0" baseline="30000" dirty="0">
                <a:ea typeface="+mn-lt"/>
                <a:cs typeface="+mn-lt"/>
              </a:rPr>
              <a:t>* </a:t>
            </a:r>
            <a:r>
              <a:rPr lang="en-GB" sz="1100" b="0" baseline="30000" dirty="0" err="1">
                <a:ea typeface="+mn-lt"/>
                <a:cs typeface="+mn-lt"/>
              </a:rPr>
              <a:t>Spekear</a:t>
            </a:r>
            <a:r>
              <a:rPr lang="en-GB" sz="1100" b="0" baseline="30000" dirty="0">
                <a:ea typeface="+mn-lt"/>
                <a:cs typeface="+mn-lt"/>
              </a:rPr>
              <a:t> and Corresponding Author: </a:t>
            </a:r>
            <a:r>
              <a:rPr lang="en-GB" sz="1100" b="0" baseline="30000" dirty="0">
                <a:ea typeface="+mn-lt"/>
                <a:cs typeface="+mn-lt"/>
                <a:hlinkClick r:id="rId2"/>
              </a:rPr>
              <a:t>marcelle.bettoni@utp.br</a:t>
            </a:r>
            <a:r>
              <a:rPr lang="en-GB" sz="1100" b="0" baseline="30000" dirty="0">
                <a:ea typeface="+mn-lt"/>
                <a:cs typeface="+mn-lt"/>
              </a:rPr>
              <a:t>    </a:t>
            </a:r>
            <a:endParaRPr lang="en-US" sz="1100"/>
          </a:p>
          <a:p>
            <a:pPr>
              <a:lnSpc>
                <a:spcPct val="150000"/>
              </a:lnSpc>
              <a:spcBef>
                <a:spcPts val="0"/>
              </a:spcBef>
            </a:pPr>
            <a:endParaRPr lang="en-US" sz="1100" dirty="0"/>
          </a:p>
          <a:p>
            <a:pPr>
              <a:lnSpc>
                <a:spcPct val="150000"/>
              </a:lnSpc>
              <a:spcBef>
                <a:spcPts val="0"/>
              </a:spcBef>
            </a:pPr>
            <a:endParaRPr lang="fr-FR" sz="1100" baseline="30000" dirty="0"/>
          </a:p>
          <a:p>
            <a:pPr>
              <a:lnSpc>
                <a:spcPct val="150000"/>
              </a:lnSpc>
              <a:spcBef>
                <a:spcPts val="0"/>
              </a:spcBef>
            </a:pPr>
            <a:endParaRPr lang="fr-FR" sz="1100" baseline="30000" dirty="0"/>
          </a:p>
          <a:p>
            <a:pPr>
              <a:lnSpc>
                <a:spcPct val="150000"/>
              </a:lnSpc>
              <a:spcBef>
                <a:spcPts val="0"/>
              </a:spcBef>
            </a:pPr>
            <a:endParaRPr lang="fr-FR" sz="1100" baseline="30000" dirty="0"/>
          </a:p>
        </p:txBody>
      </p:sp>
      <p:sp>
        <p:nvSpPr>
          <p:cNvPr id="7" name="Titre 1"/>
          <p:cNvSpPr txBox="1">
            <a:spLocks/>
          </p:cNvSpPr>
          <p:nvPr/>
        </p:nvSpPr>
        <p:spPr>
          <a:xfrm>
            <a:off x="611560" y="4038132"/>
            <a:ext cx="1368152" cy="470988"/>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pPr algn="ctr"/>
            <a:r>
              <a:rPr lang="en-US" sz="1600" cap="none" dirty="0">
                <a:solidFill>
                  <a:schemeClr val="bg1"/>
                </a:solidFill>
                <a:latin typeface="+mn-lt"/>
              </a:rPr>
              <a:t>MedForum</a:t>
            </a:r>
            <a:br>
              <a:rPr lang="en-US" sz="1600" cap="none" dirty="0">
                <a:solidFill>
                  <a:schemeClr val="bg1"/>
                </a:solidFill>
                <a:latin typeface="+mn-lt"/>
              </a:rPr>
            </a:br>
            <a:r>
              <a:rPr lang="en-US" sz="1600" cap="none" dirty="0">
                <a:solidFill>
                  <a:schemeClr val="bg1"/>
                </a:solidFill>
                <a:latin typeface="+mn-lt"/>
              </a:rPr>
              <a:t>2021</a:t>
            </a:r>
            <a:br>
              <a:rPr lang="en-US" sz="1600" cap="none" dirty="0">
                <a:solidFill>
                  <a:schemeClr val="bg1"/>
                </a:solidFill>
                <a:latin typeface="+mn-lt"/>
              </a:rPr>
            </a:br>
            <a:r>
              <a:rPr lang="en-US" sz="1600" b="0" cap="none" dirty="0">
                <a:solidFill>
                  <a:schemeClr val="bg1"/>
                </a:solidFill>
                <a:latin typeface="+mn-lt"/>
              </a:rPr>
              <a:t>CIHEAM</a:t>
            </a:r>
            <a:r>
              <a:rPr lang="en-US" sz="1600" cap="none" dirty="0">
                <a:solidFill>
                  <a:schemeClr val="bg1"/>
                </a:solidFill>
                <a:latin typeface="+mn-lt"/>
              </a:rPr>
              <a:t> </a:t>
            </a:r>
            <a:endParaRPr lang="fr-FR" sz="1600" cap="none" dirty="0">
              <a:solidFill>
                <a:schemeClr val="bg1"/>
              </a:solidFill>
              <a:latin typeface="+mn-lt"/>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0"/>
            <a:ext cx="7812360" cy="2485751"/>
          </a:xfrm>
          <a:prstGeom prst="rect">
            <a:avLst/>
          </a:prstGeom>
        </p:spPr>
      </p:pic>
    </p:spTree>
    <p:extLst>
      <p:ext uri="{BB962C8B-B14F-4D97-AF65-F5344CB8AC3E}">
        <p14:creationId xmlns:p14="http://schemas.microsoft.com/office/powerpoint/2010/main" val="3554454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38E0DFE-F213-4279-9521-C8A662D00D98}"/>
              </a:ext>
            </a:extLst>
          </p:cNvPr>
          <p:cNvSpPr>
            <a:spLocks noGrp="1"/>
          </p:cNvSpPr>
          <p:nvPr>
            <p:ph type="title"/>
          </p:nvPr>
        </p:nvSpPr>
        <p:spPr/>
        <p:txBody>
          <a:bodyPr vert="horz" lIns="91440" tIns="45720" rIns="91440" bIns="45720" anchor="b">
            <a:normAutofit/>
          </a:bodyPr>
          <a:lstStyle/>
          <a:p>
            <a:r>
              <a:rPr lang="pt-BR" dirty="0"/>
              <a:t>INTRODUCTION</a:t>
            </a:r>
          </a:p>
        </p:txBody>
      </p:sp>
      <p:sp>
        <p:nvSpPr>
          <p:cNvPr id="3" name="Espaço Reservado para Conteúdo 2">
            <a:extLst>
              <a:ext uri="{FF2B5EF4-FFF2-40B4-BE49-F238E27FC236}">
                <a16:creationId xmlns:a16="http://schemas.microsoft.com/office/drawing/2014/main" xmlns="" id="{46C2A82B-DD4B-4AEB-A1B5-8DBA896996F5}"/>
              </a:ext>
            </a:extLst>
          </p:cNvPr>
          <p:cNvSpPr>
            <a:spLocks noGrp="1"/>
          </p:cNvSpPr>
          <p:nvPr>
            <p:ph sz="quarter" idx="1"/>
          </p:nvPr>
        </p:nvSpPr>
        <p:spPr>
          <a:xfrm>
            <a:off x="179512" y="1772816"/>
            <a:ext cx="8308946" cy="4729736"/>
          </a:xfrm>
        </p:spPr>
        <p:txBody>
          <a:bodyPr vert="horz" lIns="91440" tIns="45720" rIns="91440" bIns="45720" anchor="t">
            <a:normAutofit fontScale="92500" lnSpcReduction="10000"/>
          </a:bodyPr>
          <a:lstStyle/>
          <a:p>
            <a:pPr algn="just"/>
            <a:r>
              <a:rPr lang="en-GB" dirty="0">
                <a:ea typeface="+mn-lt"/>
                <a:cs typeface="+mn-lt"/>
              </a:rPr>
              <a:t>The cultivation of tomato is an activity with great economic potential in the world as well as in Brazil, that is cultivated around 62,000 hectares in Brazil, with 4.5 million tons harvested in 2018 (IBGE, 2018)</a:t>
            </a:r>
            <a:endParaRPr lang="tr-TR"/>
          </a:p>
          <a:p>
            <a:pPr algn="just"/>
            <a:endParaRPr lang="en-GB" dirty="0"/>
          </a:p>
          <a:p>
            <a:pPr algn="just"/>
            <a:r>
              <a:rPr lang="en-GB" dirty="0">
                <a:ea typeface="+mn-lt"/>
                <a:cs typeface="+mn-lt"/>
              </a:rPr>
              <a:t>Use of tomato cultivars that are more adapted to the climate and the region, and more resistant to certain pests and diseases, such as Justyne® hybrid (TAKII, 2018).</a:t>
            </a:r>
          </a:p>
          <a:p>
            <a:pPr algn="just"/>
            <a:endParaRPr lang="en-GB" dirty="0">
              <a:ea typeface="+mn-lt"/>
              <a:cs typeface="+mn-lt"/>
            </a:endParaRPr>
          </a:p>
          <a:p>
            <a:pPr algn="just"/>
            <a:r>
              <a:rPr lang="en-GB" dirty="0">
                <a:ea typeface="+mn-lt"/>
                <a:cs typeface="+mn-lt"/>
              </a:rPr>
              <a:t>Use of fertilizers with less environmental impacted components such as </a:t>
            </a:r>
            <a:r>
              <a:rPr lang="en-GB" dirty="0" err="1">
                <a:ea typeface="+mn-lt"/>
                <a:cs typeface="+mn-lt"/>
              </a:rPr>
              <a:t>humic</a:t>
            </a:r>
            <a:r>
              <a:rPr lang="en-GB" dirty="0">
                <a:ea typeface="+mn-lt"/>
                <a:cs typeface="+mn-lt"/>
              </a:rPr>
              <a:t> substances, during agricultural practices can result in higher agricultural productivity combined with higher quality.</a:t>
            </a:r>
            <a:endParaRPr lang="en-GB" dirty="0"/>
          </a:p>
          <a:p>
            <a:pPr algn="just"/>
            <a:endParaRPr lang="en-GB" dirty="0"/>
          </a:p>
          <a:p>
            <a:pPr marL="0" indent="0" algn="just">
              <a:buNone/>
            </a:pPr>
            <a:endParaRPr lang="en-GB" dirty="0"/>
          </a:p>
          <a:p>
            <a:pPr marL="0" indent="0" algn="just">
              <a:buNone/>
            </a:pPr>
            <a:endParaRPr lang="en-GB" dirty="0"/>
          </a:p>
        </p:txBody>
      </p:sp>
      <p:sp>
        <p:nvSpPr>
          <p:cNvPr id="4" name="Espaço Reservado para Número de Slide 3">
            <a:extLst>
              <a:ext uri="{FF2B5EF4-FFF2-40B4-BE49-F238E27FC236}">
                <a16:creationId xmlns:a16="http://schemas.microsoft.com/office/drawing/2014/main" xmlns="" id="{6E1C1641-9B12-4D93-9ED7-426D40E6D23D}"/>
              </a:ext>
            </a:extLst>
          </p:cNvPr>
          <p:cNvSpPr>
            <a:spLocks noGrp="1"/>
          </p:cNvSpPr>
          <p:nvPr>
            <p:ph type="sldNum" sz="quarter" idx="15"/>
          </p:nvPr>
        </p:nvSpPr>
        <p:spPr/>
        <p:txBody>
          <a:bodyPr/>
          <a:lstStyle/>
          <a:p>
            <a:fld id="{3FACEB6E-A9E6-46C8-A08A-ECFA30B5831F}" type="slidenum">
              <a:rPr lang="fr-FR" smtClean="0"/>
              <a:t>2</a:t>
            </a:fld>
            <a:endParaRPr lang="fr-FR"/>
          </a:p>
        </p:txBody>
      </p:sp>
    </p:spTree>
    <p:extLst>
      <p:ext uri="{BB962C8B-B14F-4D97-AF65-F5344CB8AC3E}">
        <p14:creationId xmlns:p14="http://schemas.microsoft.com/office/powerpoint/2010/main" val="4081219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anchor="b">
            <a:normAutofit/>
          </a:bodyPr>
          <a:lstStyle/>
          <a:p>
            <a:r>
              <a:rPr lang="fr-FR" dirty="0"/>
              <a:t>INTRODUCTION</a:t>
            </a:r>
          </a:p>
        </p:txBody>
      </p:sp>
      <p:sp>
        <p:nvSpPr>
          <p:cNvPr id="3" name="Espace réservé du contenu 2"/>
          <p:cNvSpPr>
            <a:spLocks noGrp="1"/>
          </p:cNvSpPr>
          <p:nvPr>
            <p:ph sz="quarter" idx="1"/>
          </p:nvPr>
        </p:nvSpPr>
        <p:spPr>
          <a:xfrm>
            <a:off x="179512" y="1772816"/>
            <a:ext cx="8308947" cy="4729736"/>
          </a:xfrm>
        </p:spPr>
        <p:txBody>
          <a:bodyPr vert="horz" lIns="91440" tIns="45720" rIns="91440" bIns="45720" anchor="t">
            <a:normAutofit fontScale="92500" lnSpcReduction="10000"/>
          </a:bodyPr>
          <a:lstStyle/>
          <a:p>
            <a:pPr algn="just"/>
            <a:r>
              <a:rPr lang="en-GB" dirty="0" err="1">
                <a:ea typeface="+mn-lt"/>
                <a:cs typeface="+mn-lt"/>
              </a:rPr>
              <a:t>Humic</a:t>
            </a:r>
            <a:r>
              <a:rPr lang="en-GB" dirty="0">
                <a:ea typeface="+mn-lt"/>
                <a:cs typeface="+mn-lt"/>
              </a:rPr>
              <a:t> substances can be considered as "</a:t>
            </a:r>
            <a:r>
              <a:rPr lang="en-GB" b="1" dirty="0" err="1">
                <a:ea typeface="+mn-lt"/>
                <a:cs typeface="+mn-lt"/>
              </a:rPr>
              <a:t>biostimulants</a:t>
            </a:r>
            <a:r>
              <a:rPr lang="en-GB" dirty="0">
                <a:ea typeface="+mn-lt"/>
                <a:cs typeface="+mn-lt"/>
              </a:rPr>
              <a:t>" of plants for their growth promoting action due to increased roots and greater absorption of nutrients. </a:t>
            </a:r>
            <a:endParaRPr lang="tr-TR" dirty="0"/>
          </a:p>
          <a:p>
            <a:pPr algn="just"/>
            <a:r>
              <a:rPr lang="en-GB" dirty="0">
                <a:ea typeface="+mn-lt"/>
                <a:cs typeface="+mn-lt"/>
              </a:rPr>
              <a:t>The soil application of </a:t>
            </a:r>
            <a:r>
              <a:rPr lang="en-GB" dirty="0" err="1">
                <a:ea typeface="+mn-lt"/>
                <a:cs typeface="+mn-lt"/>
              </a:rPr>
              <a:t>humic</a:t>
            </a:r>
            <a:r>
              <a:rPr lang="en-GB" dirty="0">
                <a:ea typeface="+mn-lt"/>
                <a:cs typeface="+mn-lt"/>
              </a:rPr>
              <a:t> acid is stimulated </a:t>
            </a:r>
            <a:r>
              <a:rPr lang="en-GB" u="sng" dirty="0">
                <a:ea typeface="+mn-lt"/>
                <a:cs typeface="+mn-lt"/>
              </a:rPr>
              <a:t>photosynthesis, respiration, protein synthesis and enzymatic activities</a:t>
            </a:r>
            <a:r>
              <a:rPr lang="en-GB" dirty="0">
                <a:ea typeface="+mn-lt"/>
                <a:cs typeface="+mn-lt"/>
              </a:rPr>
              <a:t> in the cultivars. </a:t>
            </a:r>
          </a:p>
          <a:p>
            <a:pPr algn="just"/>
            <a:r>
              <a:rPr lang="en-GB" dirty="0">
                <a:ea typeface="+mn-lt"/>
                <a:cs typeface="+mn-lt"/>
              </a:rPr>
              <a:t>However, its correct application period on tomato seedlings is not well defined for optimizing the vegetative growth and future productivity with definition of best concentration of it.</a:t>
            </a:r>
          </a:p>
          <a:p>
            <a:pPr algn="just"/>
            <a:r>
              <a:rPr lang="en-GB" dirty="0">
                <a:ea typeface="+mn-lt"/>
                <a:cs typeface="+mn-lt"/>
              </a:rPr>
              <a:t>Therefore, </a:t>
            </a:r>
            <a:r>
              <a:rPr lang="en-GB" b="1" dirty="0">
                <a:ea typeface="+mn-lt"/>
                <a:cs typeface="+mn-lt"/>
              </a:rPr>
              <a:t>the aim of this study</a:t>
            </a:r>
            <a:r>
              <a:rPr lang="en-GB" dirty="0">
                <a:ea typeface="+mn-lt"/>
                <a:cs typeface="+mn-lt"/>
              </a:rPr>
              <a:t> was evaluate the influence of soil </a:t>
            </a:r>
            <a:r>
              <a:rPr lang="en-GB" dirty="0" err="1">
                <a:ea typeface="+mn-lt"/>
                <a:cs typeface="+mn-lt"/>
              </a:rPr>
              <a:t>biostimulant</a:t>
            </a:r>
            <a:r>
              <a:rPr lang="en-GB" dirty="0">
                <a:ea typeface="+mn-lt"/>
                <a:cs typeface="+mn-lt"/>
              </a:rPr>
              <a:t> called </a:t>
            </a:r>
            <a:r>
              <a:rPr lang="en-GB" b="1" dirty="0">
                <a:solidFill>
                  <a:srgbClr val="FF0000"/>
                </a:solidFill>
                <a:ea typeface="+mn-lt"/>
                <a:cs typeface="+mn-lt"/>
              </a:rPr>
              <a:t>Bio Humate®</a:t>
            </a:r>
            <a:r>
              <a:rPr lang="en-GB" dirty="0">
                <a:ea typeface="+mn-lt"/>
                <a:cs typeface="+mn-lt"/>
              </a:rPr>
              <a:t>, based on </a:t>
            </a:r>
            <a:r>
              <a:rPr lang="en-GB" dirty="0" err="1">
                <a:ea typeface="+mn-lt"/>
                <a:cs typeface="+mn-lt"/>
              </a:rPr>
              <a:t>humic</a:t>
            </a:r>
            <a:r>
              <a:rPr lang="en-GB" dirty="0">
                <a:ea typeface="+mn-lt"/>
                <a:cs typeface="+mn-lt"/>
              </a:rPr>
              <a:t> substances, in the vegetative development of Justyne® hybrid tomatoes grown in the greenhouse. </a:t>
            </a:r>
            <a:endParaRPr lang="en-GB"/>
          </a:p>
          <a:p>
            <a:pPr algn="just"/>
            <a:endParaRPr lang="en-GB" dirty="0"/>
          </a:p>
          <a:p>
            <a:pPr algn="just"/>
            <a:endParaRPr lang="en-GB" dirty="0"/>
          </a:p>
        </p:txBody>
      </p:sp>
      <p:sp>
        <p:nvSpPr>
          <p:cNvPr id="4" name="Espace réservé du numéro de diapositive 3"/>
          <p:cNvSpPr>
            <a:spLocks noGrp="1"/>
          </p:cNvSpPr>
          <p:nvPr>
            <p:ph type="sldNum" sz="quarter" idx="15"/>
          </p:nvPr>
        </p:nvSpPr>
        <p:spPr/>
        <p:txBody>
          <a:bodyPr/>
          <a:lstStyle/>
          <a:p>
            <a:fld id="{3FACEB6E-A9E6-46C8-A08A-ECFA30B5831F}" type="slidenum">
              <a:rPr lang="fr-FR" smtClean="0"/>
              <a:t>3</a:t>
            </a:fld>
            <a:endParaRPr lang="fr-FR"/>
          </a:p>
        </p:txBody>
      </p:sp>
    </p:spTree>
    <p:extLst>
      <p:ext uri="{BB962C8B-B14F-4D97-AF65-F5344CB8AC3E}">
        <p14:creationId xmlns:p14="http://schemas.microsoft.com/office/powerpoint/2010/main" val="509111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anchor="b">
            <a:normAutofit/>
          </a:bodyPr>
          <a:lstStyle/>
          <a:p>
            <a:r>
              <a:rPr lang="fr-FR" dirty="0"/>
              <a:t>Materials and </a:t>
            </a:r>
            <a:r>
              <a:rPr lang="fr-FR" dirty="0" err="1"/>
              <a:t>methods</a:t>
            </a:r>
          </a:p>
        </p:txBody>
      </p:sp>
      <p:sp>
        <p:nvSpPr>
          <p:cNvPr id="3" name="Espace réservé du contenu 2"/>
          <p:cNvSpPr>
            <a:spLocks noGrp="1"/>
          </p:cNvSpPr>
          <p:nvPr>
            <p:ph sz="quarter" idx="1"/>
          </p:nvPr>
        </p:nvSpPr>
        <p:spPr>
          <a:xfrm>
            <a:off x="179512" y="1772816"/>
            <a:ext cx="8352079" cy="4729736"/>
          </a:xfrm>
        </p:spPr>
        <p:txBody>
          <a:bodyPr vert="horz" lIns="91440" tIns="45720" rIns="91440" bIns="45720" anchor="t">
            <a:normAutofit/>
          </a:bodyPr>
          <a:lstStyle/>
          <a:p>
            <a:pPr algn="just"/>
            <a:r>
              <a:rPr lang="fr-FR" sz="2000" dirty="0">
                <a:ea typeface="+mn-lt"/>
                <a:cs typeface="+mn-lt"/>
              </a:rPr>
              <a:t>The </a:t>
            </a:r>
            <a:r>
              <a:rPr lang="fr-FR" sz="2000" dirty="0" err="1">
                <a:ea typeface="+mn-lt"/>
                <a:cs typeface="+mn-lt"/>
              </a:rPr>
              <a:t>experiment</a:t>
            </a:r>
            <a:r>
              <a:rPr lang="fr-FR" sz="2000" dirty="0">
                <a:ea typeface="+mn-lt"/>
                <a:cs typeface="+mn-lt"/>
              </a:rPr>
              <a:t> </a:t>
            </a:r>
            <a:r>
              <a:rPr lang="fr-FR" sz="2000" dirty="0" err="1">
                <a:ea typeface="+mn-lt"/>
                <a:cs typeface="+mn-lt"/>
              </a:rPr>
              <a:t>was</a:t>
            </a:r>
            <a:r>
              <a:rPr lang="fr-FR" sz="2000" dirty="0">
                <a:ea typeface="+mn-lt"/>
                <a:cs typeface="+mn-lt"/>
              </a:rPr>
              <a:t> </a:t>
            </a:r>
            <a:r>
              <a:rPr lang="fr-FR" sz="2000" dirty="0" err="1">
                <a:ea typeface="+mn-lt"/>
                <a:cs typeface="+mn-lt"/>
              </a:rPr>
              <a:t>carried</a:t>
            </a:r>
            <a:r>
              <a:rPr lang="fr-FR" sz="2000" dirty="0">
                <a:ea typeface="+mn-lt"/>
                <a:cs typeface="+mn-lt"/>
              </a:rPr>
              <a:t> out in a </a:t>
            </a:r>
            <a:r>
              <a:rPr lang="fr-FR" sz="2000" dirty="0" err="1">
                <a:ea typeface="+mn-lt"/>
                <a:cs typeface="+mn-lt"/>
              </a:rPr>
              <a:t>greenhouse</a:t>
            </a:r>
            <a:r>
              <a:rPr lang="fr-FR" sz="2000" dirty="0">
                <a:ea typeface="+mn-lt"/>
                <a:cs typeface="+mn-lt"/>
              </a:rPr>
              <a:t> at the </a:t>
            </a:r>
            <a:r>
              <a:rPr lang="fr-FR" sz="2000" dirty="0" err="1">
                <a:ea typeface="+mn-lt"/>
                <a:cs typeface="+mn-lt"/>
              </a:rPr>
              <a:t>Tuiuti</a:t>
            </a:r>
            <a:r>
              <a:rPr lang="fr-FR" sz="2000" dirty="0">
                <a:ea typeface="+mn-lt"/>
                <a:cs typeface="+mn-lt"/>
              </a:rPr>
              <a:t> do Paraná </a:t>
            </a:r>
            <a:r>
              <a:rPr lang="fr-FR" sz="2000" dirty="0" err="1">
                <a:ea typeface="+mn-lt"/>
                <a:cs typeface="+mn-lt"/>
              </a:rPr>
              <a:t>University</a:t>
            </a:r>
            <a:r>
              <a:rPr lang="fr-FR" sz="2000" dirty="0">
                <a:ea typeface="+mn-lt"/>
                <a:cs typeface="+mn-lt"/>
              </a:rPr>
              <a:t>;</a:t>
            </a:r>
            <a:endParaRPr lang="fr-FR" sz="2000" dirty="0" err="1">
              <a:ea typeface="+mn-lt"/>
              <a:cs typeface="+mn-lt"/>
            </a:endParaRPr>
          </a:p>
          <a:p>
            <a:pPr algn="just"/>
            <a:r>
              <a:rPr lang="fr-FR" sz="2000" dirty="0">
                <a:ea typeface="+mn-lt"/>
                <a:cs typeface="+mn-lt"/>
              </a:rPr>
              <a:t>Commercial </a:t>
            </a:r>
            <a:r>
              <a:rPr lang="fr-FR" sz="2000" dirty="0" err="1">
                <a:ea typeface="+mn-lt"/>
                <a:cs typeface="+mn-lt"/>
              </a:rPr>
              <a:t>soil</a:t>
            </a:r>
            <a:r>
              <a:rPr lang="fr-FR" sz="2000" dirty="0">
                <a:ea typeface="+mn-lt"/>
                <a:cs typeface="+mn-lt"/>
              </a:rPr>
              <a:t> biostimulant Bio </a:t>
            </a:r>
            <a:r>
              <a:rPr lang="fr-FR" sz="2000" dirty="0" err="1">
                <a:ea typeface="+mn-lt"/>
                <a:cs typeface="+mn-lt"/>
              </a:rPr>
              <a:t>Humate</a:t>
            </a:r>
            <a:r>
              <a:rPr lang="fr-FR" sz="2000" dirty="0">
                <a:ea typeface="+mn-lt"/>
                <a:cs typeface="+mn-lt"/>
              </a:rPr>
              <a:t>® to </a:t>
            </a:r>
            <a:r>
              <a:rPr lang="fr-FR" sz="2000" dirty="0" err="1">
                <a:ea typeface="+mn-lt"/>
                <a:cs typeface="+mn-lt"/>
              </a:rPr>
              <a:t>three</a:t>
            </a:r>
            <a:r>
              <a:rPr lang="fr-FR" sz="2000" dirty="0">
                <a:ea typeface="+mn-lt"/>
                <a:cs typeface="+mn-lt"/>
              </a:rPr>
              <a:t> </a:t>
            </a:r>
            <a:r>
              <a:rPr lang="fr-FR" sz="2000" dirty="0" err="1">
                <a:ea typeface="+mn-lt"/>
                <a:cs typeface="+mn-lt"/>
              </a:rPr>
              <a:t>replicates</a:t>
            </a:r>
            <a:r>
              <a:rPr lang="fr-FR" sz="2000" dirty="0">
                <a:ea typeface="+mn-lt"/>
                <a:cs typeface="+mn-lt"/>
              </a:rPr>
              <a:t> of </a:t>
            </a:r>
            <a:r>
              <a:rPr lang="fr-FR" sz="2000" dirty="0" err="1">
                <a:ea typeface="+mn-lt"/>
                <a:cs typeface="+mn-lt"/>
              </a:rPr>
              <a:t>Justyne</a:t>
            </a:r>
            <a:r>
              <a:rPr lang="fr-FR" sz="2000" dirty="0">
                <a:ea typeface="+mn-lt"/>
                <a:cs typeface="+mn-lt"/>
              </a:rPr>
              <a:t>® </a:t>
            </a:r>
            <a:r>
              <a:rPr lang="fr-FR" sz="2000" dirty="0" err="1">
                <a:ea typeface="+mn-lt"/>
                <a:cs typeface="+mn-lt"/>
              </a:rPr>
              <a:t>hybrid</a:t>
            </a:r>
            <a:r>
              <a:rPr lang="fr-FR" sz="2000" dirty="0">
                <a:ea typeface="+mn-lt"/>
                <a:cs typeface="+mn-lt"/>
              </a:rPr>
              <a:t> </a:t>
            </a:r>
            <a:r>
              <a:rPr lang="fr-FR" sz="2000" dirty="0" err="1">
                <a:ea typeface="+mn-lt"/>
                <a:cs typeface="+mn-lt"/>
              </a:rPr>
              <a:t>tomatoes</a:t>
            </a:r>
            <a:r>
              <a:rPr lang="fr-FR" sz="2000" dirty="0">
                <a:ea typeface="+mn-lt"/>
                <a:cs typeface="+mn-lt"/>
              </a:rPr>
              <a:t> per </a:t>
            </a:r>
            <a:r>
              <a:rPr lang="fr-FR" sz="2000" dirty="0" err="1">
                <a:ea typeface="+mn-lt"/>
                <a:cs typeface="+mn-lt"/>
              </a:rPr>
              <a:t>treatments</a:t>
            </a:r>
            <a:r>
              <a:rPr lang="fr-FR" sz="2000" dirty="0">
                <a:ea typeface="+mn-lt"/>
                <a:cs typeface="+mn-lt"/>
              </a:rPr>
              <a:t>; </a:t>
            </a:r>
            <a:r>
              <a:rPr lang="en-GB" sz="2000" dirty="0">
                <a:ea typeface="+mn-lt"/>
                <a:cs typeface="+mn-lt"/>
              </a:rPr>
              <a:t>design was completely randomized with 4 doses of the product x 2 evaluation dates</a:t>
            </a:r>
          </a:p>
          <a:p>
            <a:pPr algn="just"/>
            <a:r>
              <a:rPr lang="fr-FR" sz="2000" dirty="0">
                <a:ea typeface="+mn-lt"/>
                <a:cs typeface="+mn-lt"/>
              </a:rPr>
              <a:t>At 42 and 56 </a:t>
            </a:r>
            <a:r>
              <a:rPr lang="fr-FR" sz="2000" dirty="0" err="1">
                <a:ea typeface="+mn-lt"/>
                <a:cs typeface="+mn-lt"/>
              </a:rPr>
              <a:t>days</a:t>
            </a:r>
            <a:r>
              <a:rPr lang="fr-FR" sz="2000" dirty="0">
                <a:ea typeface="+mn-lt"/>
                <a:cs typeface="+mn-lt"/>
              </a:rPr>
              <a:t> </a:t>
            </a:r>
            <a:r>
              <a:rPr lang="fr-FR" sz="2000" dirty="0" err="1">
                <a:ea typeface="+mn-lt"/>
                <a:cs typeface="+mn-lt"/>
              </a:rPr>
              <a:t>after</a:t>
            </a:r>
            <a:r>
              <a:rPr lang="fr-FR" sz="2000" dirty="0">
                <a:ea typeface="+mn-lt"/>
                <a:cs typeface="+mn-lt"/>
              </a:rPr>
              <a:t> </a:t>
            </a:r>
            <a:r>
              <a:rPr lang="fr-FR" sz="2000" dirty="0" err="1">
                <a:ea typeface="+mn-lt"/>
                <a:cs typeface="+mn-lt"/>
              </a:rPr>
              <a:t>transplanting</a:t>
            </a:r>
            <a:r>
              <a:rPr lang="fr-FR" sz="2000" dirty="0">
                <a:ea typeface="+mn-lt"/>
                <a:cs typeface="+mn-lt"/>
              </a:rPr>
              <a:t> (DAT) </a:t>
            </a:r>
            <a:r>
              <a:rPr lang="fr-FR" sz="2000" dirty="0" err="1">
                <a:ea typeface="+mn-lt"/>
                <a:cs typeface="+mn-lt"/>
              </a:rPr>
              <a:t>with</a:t>
            </a:r>
            <a:r>
              <a:rPr lang="fr-FR" sz="2000" dirty="0">
                <a:ea typeface="+mn-lt"/>
                <a:cs typeface="+mn-lt"/>
              </a:rPr>
              <a:t> application on </a:t>
            </a:r>
            <a:r>
              <a:rPr lang="fr-FR" sz="2000" dirty="0" err="1">
                <a:ea typeface="+mn-lt"/>
                <a:cs typeface="+mn-lt"/>
              </a:rPr>
              <a:t>every</a:t>
            </a:r>
            <a:r>
              <a:rPr lang="fr-FR" sz="2000" dirty="0">
                <a:ea typeface="+mn-lt"/>
                <a:cs typeface="+mn-lt"/>
              </a:rPr>
              <a:t> 14 </a:t>
            </a:r>
            <a:r>
              <a:rPr lang="fr-FR" sz="2000" dirty="0" err="1">
                <a:ea typeface="+mn-lt"/>
                <a:cs typeface="+mn-lt"/>
              </a:rPr>
              <a:t>days</a:t>
            </a:r>
            <a:r>
              <a:rPr lang="fr-FR" sz="2000" dirty="0">
                <a:ea typeface="+mn-lt"/>
                <a:cs typeface="+mn-lt"/>
              </a:rPr>
              <a:t>, </a:t>
            </a:r>
            <a:r>
              <a:rPr lang="fr-FR" sz="2000" dirty="0" err="1">
                <a:ea typeface="+mn-lt"/>
                <a:cs typeface="+mn-lt"/>
              </a:rPr>
              <a:t>starting</a:t>
            </a:r>
            <a:r>
              <a:rPr lang="fr-FR" sz="2000" dirty="0">
                <a:ea typeface="+mn-lt"/>
                <a:cs typeface="+mn-lt"/>
              </a:rPr>
              <a:t> at 7 DAT.</a:t>
            </a:r>
            <a:endParaRPr lang="fr-FR" sz="2000"/>
          </a:p>
        </p:txBody>
      </p:sp>
      <p:sp>
        <p:nvSpPr>
          <p:cNvPr id="4" name="Espace réservé du numéro de diapositive 3"/>
          <p:cNvSpPr>
            <a:spLocks noGrp="1"/>
          </p:cNvSpPr>
          <p:nvPr>
            <p:ph type="sldNum" sz="quarter" idx="15"/>
          </p:nvPr>
        </p:nvSpPr>
        <p:spPr/>
        <p:txBody>
          <a:bodyPr/>
          <a:lstStyle/>
          <a:p>
            <a:fld id="{3FACEB6E-A9E6-46C8-A08A-ECFA30B5831F}" type="slidenum">
              <a:rPr lang="fr-FR" smtClean="0"/>
              <a:t>4</a:t>
            </a:fld>
            <a:endParaRPr lang="fr-FR"/>
          </a:p>
        </p:txBody>
      </p:sp>
      <p:pic>
        <p:nvPicPr>
          <p:cNvPr id="5" name="Imagem 5">
            <a:extLst>
              <a:ext uri="{FF2B5EF4-FFF2-40B4-BE49-F238E27FC236}">
                <a16:creationId xmlns:a16="http://schemas.microsoft.com/office/drawing/2014/main" xmlns="" id="{0B1C97FE-C055-42AA-B474-4ED3684C7872}"/>
              </a:ext>
            </a:extLst>
          </p:cNvPr>
          <p:cNvPicPr>
            <a:picLocks noChangeAspect="1"/>
          </p:cNvPicPr>
          <p:nvPr/>
        </p:nvPicPr>
        <p:blipFill>
          <a:blip r:embed="rId2"/>
          <a:stretch>
            <a:fillRect/>
          </a:stretch>
        </p:blipFill>
        <p:spPr>
          <a:xfrm>
            <a:off x="2089771" y="4493877"/>
            <a:ext cx="4108335" cy="1827947"/>
          </a:xfrm>
          <a:prstGeom prst="rect">
            <a:avLst/>
          </a:prstGeom>
        </p:spPr>
      </p:pic>
    </p:spTree>
    <p:extLst>
      <p:ext uri="{BB962C8B-B14F-4D97-AF65-F5344CB8AC3E}">
        <p14:creationId xmlns:p14="http://schemas.microsoft.com/office/powerpoint/2010/main" val="125426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24292F2-193B-4753-8BDB-DF6FCD68F65C}"/>
              </a:ext>
            </a:extLst>
          </p:cNvPr>
          <p:cNvSpPr>
            <a:spLocks noGrp="1"/>
          </p:cNvSpPr>
          <p:nvPr>
            <p:ph type="title"/>
          </p:nvPr>
        </p:nvSpPr>
        <p:spPr>
          <a:xfrm>
            <a:off x="151115" y="755576"/>
            <a:ext cx="8496944" cy="648072"/>
          </a:xfrm>
        </p:spPr>
        <p:txBody>
          <a:bodyPr vert="horz" lIns="91440" tIns="45720" rIns="91440" bIns="45720" anchor="b">
            <a:normAutofit/>
          </a:bodyPr>
          <a:lstStyle/>
          <a:p>
            <a:r>
              <a:rPr lang="fr-FR" dirty="0" err="1">
                <a:ea typeface="+mj-lt"/>
                <a:cs typeface="+mj-lt"/>
              </a:rPr>
              <a:t>Results</a:t>
            </a:r>
            <a:r>
              <a:rPr lang="fr-FR" dirty="0">
                <a:ea typeface="+mj-lt"/>
                <a:cs typeface="+mj-lt"/>
              </a:rPr>
              <a:t> and discussion</a:t>
            </a:r>
            <a:endParaRPr lang="tr-TR" dirty="0">
              <a:ea typeface="+mj-lt"/>
              <a:cs typeface="+mj-lt"/>
            </a:endParaRPr>
          </a:p>
        </p:txBody>
      </p:sp>
      <p:sp>
        <p:nvSpPr>
          <p:cNvPr id="4" name="Espaço Reservado para Número de Slide 3">
            <a:extLst>
              <a:ext uri="{FF2B5EF4-FFF2-40B4-BE49-F238E27FC236}">
                <a16:creationId xmlns:a16="http://schemas.microsoft.com/office/drawing/2014/main" xmlns="" id="{47C3BC7C-5390-42F7-BE94-49A64CC0E597}"/>
              </a:ext>
            </a:extLst>
          </p:cNvPr>
          <p:cNvSpPr>
            <a:spLocks noGrp="1"/>
          </p:cNvSpPr>
          <p:nvPr>
            <p:ph type="sldNum" sz="quarter" idx="15"/>
          </p:nvPr>
        </p:nvSpPr>
        <p:spPr/>
        <p:txBody>
          <a:bodyPr/>
          <a:lstStyle/>
          <a:p>
            <a:fld id="{3FACEB6E-A9E6-46C8-A08A-ECFA30B5831F}" type="slidenum">
              <a:rPr lang="fr-FR" smtClean="0"/>
              <a:t>5</a:t>
            </a:fld>
            <a:endParaRPr lang="fr-FR"/>
          </a:p>
        </p:txBody>
      </p:sp>
      <p:pic>
        <p:nvPicPr>
          <p:cNvPr id="7" name="Imagem 7" descr="Gráfico, Diagrama&#10;&#10;Descrição gerada automaticamente">
            <a:extLst>
              <a:ext uri="{FF2B5EF4-FFF2-40B4-BE49-F238E27FC236}">
                <a16:creationId xmlns:a16="http://schemas.microsoft.com/office/drawing/2014/main" xmlns="" id="{A7CA5994-C8F4-4BC9-BA6B-D140088E67F8}"/>
              </a:ext>
            </a:extLst>
          </p:cNvPr>
          <p:cNvPicPr>
            <a:picLocks noGrp="1" noChangeAspect="1"/>
          </p:cNvPicPr>
          <p:nvPr>
            <p:ph sz="quarter" idx="1"/>
          </p:nvPr>
        </p:nvPicPr>
        <p:blipFill>
          <a:blip r:embed="rId2"/>
          <a:stretch>
            <a:fillRect/>
          </a:stretch>
        </p:blipFill>
        <p:spPr>
          <a:xfrm>
            <a:off x="278903" y="4031361"/>
            <a:ext cx="5562872" cy="2314063"/>
          </a:xfrm>
        </p:spPr>
      </p:pic>
      <p:sp>
        <p:nvSpPr>
          <p:cNvPr id="9" name="Titre 1">
            <a:extLst>
              <a:ext uri="{FF2B5EF4-FFF2-40B4-BE49-F238E27FC236}">
                <a16:creationId xmlns:a16="http://schemas.microsoft.com/office/drawing/2014/main" xmlns="" id="{3E3B8822-4933-44A6-844C-B6B37A75FD03}"/>
              </a:ext>
            </a:extLst>
          </p:cNvPr>
          <p:cNvSpPr txBox="1">
            <a:spLocks/>
          </p:cNvSpPr>
          <p:nvPr/>
        </p:nvSpPr>
        <p:spPr>
          <a:xfrm>
            <a:off x="5826830" y="4954623"/>
            <a:ext cx="2803243" cy="463489"/>
          </a:xfrm>
          <a:prstGeom prst="rect">
            <a:avLst/>
          </a:prstGeom>
        </p:spPr>
        <p:txBody>
          <a:bodyPr vert="horz" lIns="91440" tIns="45720" rIns="91440" bIns="45720"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just"/>
            <a:r>
              <a:rPr lang="fr-FR" sz="1400" dirty="0"/>
              <a:t>(C) INCREASES IN ROOT VOLUME AND LEAVES FRESH MASS + ROOT FRESH MASS (D) </a:t>
            </a:r>
          </a:p>
        </p:txBody>
      </p:sp>
      <p:pic>
        <p:nvPicPr>
          <p:cNvPr id="10" name="Imagem 10" descr="Gráfico, Gráfico de dispersão&#10;&#10;Descrição gerada automaticamente">
            <a:extLst>
              <a:ext uri="{FF2B5EF4-FFF2-40B4-BE49-F238E27FC236}">
                <a16:creationId xmlns:a16="http://schemas.microsoft.com/office/drawing/2014/main" xmlns="" id="{93DC1F37-D599-403F-8092-379F32D08D06}"/>
              </a:ext>
            </a:extLst>
          </p:cNvPr>
          <p:cNvPicPr>
            <a:picLocks noChangeAspect="1"/>
          </p:cNvPicPr>
          <p:nvPr/>
        </p:nvPicPr>
        <p:blipFill>
          <a:blip r:embed="rId3"/>
          <a:stretch>
            <a:fillRect/>
          </a:stretch>
        </p:blipFill>
        <p:spPr>
          <a:xfrm>
            <a:off x="275456" y="1409993"/>
            <a:ext cx="5540356" cy="2348363"/>
          </a:xfrm>
          <a:prstGeom prst="rect">
            <a:avLst/>
          </a:prstGeom>
        </p:spPr>
      </p:pic>
      <p:sp>
        <p:nvSpPr>
          <p:cNvPr id="12" name="Titre 1">
            <a:extLst>
              <a:ext uri="{FF2B5EF4-FFF2-40B4-BE49-F238E27FC236}">
                <a16:creationId xmlns:a16="http://schemas.microsoft.com/office/drawing/2014/main" xmlns="" id="{DF5C601A-8FAD-4B64-9B6E-2DE70FA665E3}"/>
              </a:ext>
            </a:extLst>
          </p:cNvPr>
          <p:cNvSpPr txBox="1">
            <a:spLocks/>
          </p:cNvSpPr>
          <p:nvPr/>
        </p:nvSpPr>
        <p:spPr>
          <a:xfrm>
            <a:off x="5912022" y="2739617"/>
            <a:ext cx="2803243" cy="463489"/>
          </a:xfrm>
          <a:prstGeom prst="rect">
            <a:avLst/>
          </a:prstGeom>
        </p:spPr>
        <p:txBody>
          <a:bodyPr vert="horz" lIns="91440" tIns="45720" rIns="91440" bIns="45720"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just"/>
            <a:r>
              <a:rPr lang="fr-FR" sz="1900" dirty="0"/>
              <a:t>(a) </a:t>
            </a:r>
            <a:r>
              <a:rPr lang="fr-FR" sz="1900" dirty="0" err="1"/>
              <a:t>increases</a:t>
            </a:r>
            <a:r>
              <a:rPr lang="fr-FR" sz="1900" dirty="0"/>
              <a:t> in </a:t>
            </a:r>
            <a:r>
              <a:rPr lang="fr-FR" sz="1900" dirty="0" err="1"/>
              <a:t>number</a:t>
            </a:r>
            <a:r>
              <a:rPr lang="fr-FR" sz="1900" dirty="0"/>
              <a:t> of </a:t>
            </a:r>
            <a:r>
              <a:rPr lang="fr-FR" sz="1900" dirty="0" err="1"/>
              <a:t>leaves</a:t>
            </a:r>
            <a:r>
              <a:rPr lang="fr-FR" sz="1900" dirty="0"/>
              <a:t> and root </a:t>
            </a:r>
            <a:r>
              <a:rPr lang="fr-FR" sz="1900" dirty="0" err="1"/>
              <a:t>length</a:t>
            </a:r>
            <a:r>
              <a:rPr lang="fr-FR" sz="1900" dirty="0"/>
              <a:t> (b) </a:t>
            </a:r>
          </a:p>
        </p:txBody>
      </p:sp>
      <p:sp>
        <p:nvSpPr>
          <p:cNvPr id="3" name="Oval 2">
            <a:extLst>
              <a:ext uri="{FF2B5EF4-FFF2-40B4-BE49-F238E27FC236}">
                <a16:creationId xmlns:a16="http://schemas.microsoft.com/office/drawing/2014/main" xmlns="" id="{56E414FA-AA65-4B90-9E2A-F8610C833D0A}"/>
              </a:ext>
            </a:extLst>
          </p:cNvPr>
          <p:cNvSpPr/>
          <p:nvPr/>
        </p:nvSpPr>
        <p:spPr>
          <a:xfrm>
            <a:off x="1670649" y="1620328"/>
            <a:ext cx="1452112" cy="4313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a:extLst>
              <a:ext uri="{FF2B5EF4-FFF2-40B4-BE49-F238E27FC236}">
                <a16:creationId xmlns:a16="http://schemas.microsoft.com/office/drawing/2014/main" xmlns="" id="{A52E09B9-EDDE-45C2-8EFC-09D6BE9A43C9}"/>
              </a:ext>
            </a:extLst>
          </p:cNvPr>
          <p:cNvSpPr/>
          <p:nvPr/>
        </p:nvSpPr>
        <p:spPr>
          <a:xfrm>
            <a:off x="4402346" y="1634704"/>
            <a:ext cx="1437735" cy="3306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a:extLst>
              <a:ext uri="{FF2B5EF4-FFF2-40B4-BE49-F238E27FC236}">
                <a16:creationId xmlns:a16="http://schemas.microsoft.com/office/drawing/2014/main" xmlns="" id="{7E3EB98B-17AC-4309-992B-B38D2BF27072}"/>
              </a:ext>
            </a:extLst>
          </p:cNvPr>
          <p:cNvSpPr/>
          <p:nvPr/>
        </p:nvSpPr>
        <p:spPr>
          <a:xfrm>
            <a:off x="1613139" y="4165120"/>
            <a:ext cx="1452112" cy="4313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val 13">
            <a:extLst>
              <a:ext uri="{FF2B5EF4-FFF2-40B4-BE49-F238E27FC236}">
                <a16:creationId xmlns:a16="http://schemas.microsoft.com/office/drawing/2014/main" xmlns="" id="{31CFA2BD-0CA3-4F1C-B986-8C64B16D1E78}"/>
              </a:ext>
            </a:extLst>
          </p:cNvPr>
          <p:cNvSpPr/>
          <p:nvPr/>
        </p:nvSpPr>
        <p:spPr>
          <a:xfrm>
            <a:off x="4459855" y="4251384"/>
            <a:ext cx="1452112" cy="345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8104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anchor="b">
            <a:normAutofit/>
          </a:bodyPr>
          <a:lstStyle/>
          <a:p>
            <a:r>
              <a:rPr lang="fr-FR" dirty="0" err="1"/>
              <a:t>Results</a:t>
            </a:r>
            <a:r>
              <a:rPr lang="fr-FR" dirty="0"/>
              <a:t> and discussion</a:t>
            </a:r>
          </a:p>
        </p:txBody>
      </p:sp>
      <p:sp>
        <p:nvSpPr>
          <p:cNvPr id="3" name="Espace réservé du contenu 2"/>
          <p:cNvSpPr>
            <a:spLocks noGrp="1"/>
          </p:cNvSpPr>
          <p:nvPr>
            <p:ph sz="quarter" idx="1"/>
          </p:nvPr>
        </p:nvSpPr>
        <p:spPr>
          <a:xfrm>
            <a:off x="179512" y="1772816"/>
            <a:ext cx="8380834" cy="4729736"/>
          </a:xfrm>
        </p:spPr>
        <p:txBody>
          <a:bodyPr vert="horz" lIns="91440" tIns="45720" rIns="91440" bIns="45720" anchor="t">
            <a:normAutofit/>
          </a:bodyPr>
          <a:lstStyle/>
          <a:p>
            <a:pPr algn="just"/>
            <a:r>
              <a:rPr lang="en-GB" dirty="0">
                <a:ea typeface="+mn-lt"/>
                <a:cs typeface="+mn-lt"/>
              </a:rPr>
              <a:t>The soil application of the Bio Humate® </a:t>
            </a:r>
            <a:r>
              <a:rPr lang="en-GB" dirty="0" err="1">
                <a:ea typeface="+mn-lt"/>
                <a:cs typeface="+mn-lt"/>
              </a:rPr>
              <a:t>biostimulant</a:t>
            </a:r>
            <a:r>
              <a:rPr lang="en-GB" dirty="0">
                <a:ea typeface="+mn-lt"/>
                <a:cs typeface="+mn-lt"/>
              </a:rPr>
              <a:t> demonstrated in the best results of application in fresh vegetative parts while chlorophyll contents are the lowest at 56 DAT. </a:t>
            </a:r>
            <a:endParaRPr lang="fr-FR">
              <a:ea typeface="+mn-lt"/>
              <a:cs typeface="+mn-lt"/>
            </a:endParaRPr>
          </a:p>
          <a:p>
            <a:pPr algn="just"/>
            <a:endParaRPr lang="en-GB" dirty="0">
              <a:ea typeface="+mn-lt"/>
              <a:cs typeface="+mn-lt"/>
            </a:endParaRPr>
          </a:p>
          <a:p>
            <a:pPr algn="just"/>
            <a:r>
              <a:rPr lang="en-GB" dirty="0">
                <a:ea typeface="+mn-lt"/>
                <a:cs typeface="+mn-lt"/>
              </a:rPr>
              <a:t>In conclusion, the optimal utilization of Bio Humate® to hybrid tomato seedlings are 56 DAT for vegetative growth even the chlorophyll content is lowest.</a:t>
            </a:r>
            <a:endParaRPr lang="fr-FR">
              <a:ea typeface="+mn-lt"/>
              <a:cs typeface="+mn-lt"/>
            </a:endParaRPr>
          </a:p>
        </p:txBody>
      </p:sp>
      <p:sp>
        <p:nvSpPr>
          <p:cNvPr id="4" name="Espace réservé du numéro de diapositive 3"/>
          <p:cNvSpPr>
            <a:spLocks noGrp="1"/>
          </p:cNvSpPr>
          <p:nvPr>
            <p:ph type="sldNum" sz="quarter" idx="15"/>
          </p:nvPr>
        </p:nvSpPr>
        <p:spPr/>
        <p:txBody>
          <a:bodyPr/>
          <a:lstStyle/>
          <a:p>
            <a:fld id="{3FACEB6E-A9E6-46C8-A08A-ECFA30B5831F}" type="slidenum">
              <a:rPr lang="fr-FR" smtClean="0"/>
              <a:t>6</a:t>
            </a:fld>
            <a:endParaRPr lang="fr-FR"/>
          </a:p>
        </p:txBody>
      </p:sp>
    </p:spTree>
    <p:extLst>
      <p:ext uri="{BB962C8B-B14F-4D97-AF65-F5344CB8AC3E}">
        <p14:creationId xmlns:p14="http://schemas.microsoft.com/office/powerpoint/2010/main" val="125426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anchor="b">
            <a:normAutofit/>
          </a:bodyPr>
          <a:lstStyle/>
          <a:p>
            <a:r>
              <a:rPr lang="fr-FR" dirty="0"/>
              <a:t>Conclusion</a:t>
            </a:r>
          </a:p>
        </p:txBody>
      </p:sp>
      <p:sp>
        <p:nvSpPr>
          <p:cNvPr id="3" name="Espace réservé du contenu 2"/>
          <p:cNvSpPr>
            <a:spLocks noGrp="1"/>
          </p:cNvSpPr>
          <p:nvPr>
            <p:ph sz="quarter" idx="1"/>
          </p:nvPr>
        </p:nvSpPr>
        <p:spPr>
          <a:xfrm>
            <a:off x="122717" y="1772816"/>
            <a:ext cx="8672399" cy="4630345"/>
          </a:xfrm>
        </p:spPr>
        <p:txBody>
          <a:bodyPr vert="horz" lIns="91440" tIns="45720" rIns="91440" bIns="45720" anchor="t">
            <a:normAutofit/>
          </a:bodyPr>
          <a:lstStyle/>
          <a:p>
            <a:pPr algn="just"/>
            <a:r>
              <a:rPr lang="en-GB" dirty="0">
                <a:ea typeface="+mn-lt"/>
                <a:cs typeface="+mn-lt"/>
              </a:rPr>
              <a:t>The application of soil </a:t>
            </a:r>
            <a:r>
              <a:rPr lang="en-GB" dirty="0" err="1">
                <a:ea typeface="+mn-lt"/>
                <a:cs typeface="+mn-lt"/>
              </a:rPr>
              <a:t>biostimulant</a:t>
            </a:r>
            <a:r>
              <a:rPr lang="en-GB" dirty="0">
                <a:ea typeface="+mn-lt"/>
                <a:cs typeface="+mn-lt"/>
              </a:rPr>
              <a:t> Bio Humate® fertilizer had a positive effect on the vegetative development of tomato Justyne® hybrid seedlings growth in the greenhouse. </a:t>
            </a:r>
          </a:p>
          <a:p>
            <a:pPr algn="just"/>
            <a:endParaRPr lang="en-GB" dirty="0">
              <a:ea typeface="+mn-lt"/>
              <a:cs typeface="+mn-lt"/>
            </a:endParaRPr>
          </a:p>
          <a:p>
            <a:pPr algn="just"/>
            <a:r>
              <a:rPr lang="en-GB" dirty="0">
                <a:ea typeface="+mn-lt"/>
                <a:cs typeface="+mn-lt"/>
              </a:rPr>
              <a:t>The further application  of soil </a:t>
            </a:r>
            <a:r>
              <a:rPr lang="en-GB" dirty="0" err="1">
                <a:ea typeface="+mn-lt"/>
                <a:cs typeface="+mn-lt"/>
              </a:rPr>
              <a:t>biostimulant</a:t>
            </a:r>
            <a:r>
              <a:rPr lang="en-GB" dirty="0">
                <a:ea typeface="+mn-lt"/>
                <a:cs typeface="+mn-lt"/>
              </a:rPr>
              <a:t> Bio Humate® fertilizer is required until the harvesting period of tomato fruits in order to obtain final results.</a:t>
            </a:r>
            <a:endParaRPr lang="en-GB"/>
          </a:p>
          <a:p>
            <a:pPr algn="just"/>
            <a:endParaRPr lang="en-GB" dirty="0"/>
          </a:p>
        </p:txBody>
      </p:sp>
      <p:sp>
        <p:nvSpPr>
          <p:cNvPr id="4" name="Espace réservé du numéro de diapositive 3"/>
          <p:cNvSpPr>
            <a:spLocks noGrp="1"/>
          </p:cNvSpPr>
          <p:nvPr>
            <p:ph type="sldNum" sz="quarter" idx="15"/>
          </p:nvPr>
        </p:nvSpPr>
        <p:spPr/>
        <p:txBody>
          <a:bodyPr/>
          <a:lstStyle/>
          <a:p>
            <a:fld id="{3FACEB6E-A9E6-46C8-A08A-ECFA30B5831F}" type="slidenum">
              <a:rPr lang="fr-FR" smtClean="0"/>
              <a:t>7</a:t>
            </a:fld>
            <a:endParaRPr lang="fr-FR"/>
          </a:p>
        </p:txBody>
      </p:sp>
    </p:spTree>
    <p:extLst>
      <p:ext uri="{BB962C8B-B14F-4D97-AF65-F5344CB8AC3E}">
        <p14:creationId xmlns:p14="http://schemas.microsoft.com/office/powerpoint/2010/main" val="1254262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86000" y="3124200"/>
            <a:ext cx="6641976" cy="1744960"/>
          </a:xfrm>
        </p:spPr>
        <p:txBody>
          <a:bodyPr vert="horz" lIns="91440" tIns="45720" rIns="91440" bIns="45720" anchor="b">
            <a:normAutofit/>
          </a:bodyPr>
          <a:lstStyle/>
          <a:p>
            <a:r>
              <a:rPr lang="en-GB" dirty="0">
                <a:ea typeface="+mj-lt"/>
                <a:cs typeface="+mj-lt"/>
              </a:rPr>
              <a:t>Soil </a:t>
            </a:r>
            <a:r>
              <a:rPr lang="en-GB" dirty="0" err="1">
                <a:ea typeface="+mj-lt"/>
                <a:cs typeface="+mj-lt"/>
              </a:rPr>
              <a:t>Biostimulant</a:t>
            </a:r>
            <a:r>
              <a:rPr lang="en-GB" dirty="0">
                <a:ea typeface="+mj-lt"/>
                <a:cs typeface="+mj-lt"/>
              </a:rPr>
              <a:t> Application on Tomato Seedlings</a:t>
            </a:r>
            <a:endParaRPr lang="en-US" dirty="0">
              <a:ea typeface="+mj-lt"/>
              <a:cs typeface="+mj-lt"/>
            </a:endParaRPr>
          </a:p>
        </p:txBody>
      </p:sp>
      <p:sp>
        <p:nvSpPr>
          <p:cNvPr id="3" name="Sous-titre 2"/>
          <p:cNvSpPr>
            <a:spLocks noGrp="1"/>
          </p:cNvSpPr>
          <p:nvPr>
            <p:ph type="subTitle" idx="1"/>
          </p:nvPr>
        </p:nvSpPr>
        <p:spPr>
          <a:xfrm>
            <a:off x="2339752" y="5085184"/>
            <a:ext cx="6408712" cy="936104"/>
          </a:xfrm>
        </p:spPr>
        <p:txBody>
          <a:bodyPr vert="horz" lIns="91440" tIns="45720" rIns="91440" bIns="45720" anchor="t">
            <a:normAutofit/>
          </a:bodyPr>
          <a:lstStyle/>
          <a:p>
            <a:r>
              <a:rPr lang="en-US" dirty="0">
                <a:latin typeface="Calibri"/>
                <a:cs typeface="Calibri"/>
              </a:rPr>
              <a:t>Bruna Aline </a:t>
            </a:r>
            <a:r>
              <a:rPr lang="en-US" dirty="0" err="1">
                <a:latin typeface="Calibri"/>
                <a:cs typeface="Calibri"/>
              </a:rPr>
              <a:t>Vacelik</a:t>
            </a:r>
            <a:r>
              <a:rPr lang="en-US" dirty="0">
                <a:latin typeface="Calibri"/>
                <a:cs typeface="Calibri"/>
              </a:rPr>
              <a:t> </a:t>
            </a:r>
            <a:r>
              <a:rPr lang="en-US" baseline="30000" dirty="0">
                <a:latin typeface="Calibri"/>
                <a:cs typeface="Calibri"/>
              </a:rPr>
              <a:t>1</a:t>
            </a:r>
            <a:r>
              <a:rPr lang="en-US" dirty="0">
                <a:latin typeface="Calibri"/>
                <a:cs typeface="Calibri"/>
              </a:rPr>
              <a:t>, </a:t>
            </a:r>
            <a:r>
              <a:rPr lang="en-US" dirty="0" err="1">
                <a:latin typeface="Calibri"/>
                <a:cs typeface="Calibri"/>
              </a:rPr>
              <a:t>Tefide</a:t>
            </a:r>
            <a:r>
              <a:rPr lang="en-US" dirty="0">
                <a:latin typeface="Calibri"/>
                <a:cs typeface="Calibri"/>
              </a:rPr>
              <a:t> </a:t>
            </a:r>
            <a:r>
              <a:rPr lang="en-US" dirty="0" err="1">
                <a:latin typeface="Calibri"/>
                <a:cs typeface="Calibri"/>
              </a:rPr>
              <a:t>Kizildeniz</a:t>
            </a:r>
            <a:r>
              <a:rPr lang="en-US" dirty="0">
                <a:latin typeface="Calibri"/>
                <a:cs typeface="Calibri"/>
              </a:rPr>
              <a:t> </a:t>
            </a:r>
            <a:r>
              <a:rPr lang="en-US" baseline="30000" dirty="0">
                <a:latin typeface="Calibri"/>
                <a:cs typeface="Calibri"/>
              </a:rPr>
              <a:t>2</a:t>
            </a:r>
            <a:r>
              <a:rPr lang="en-US" dirty="0">
                <a:latin typeface="Calibri"/>
                <a:cs typeface="Calibri"/>
              </a:rPr>
              <a:t>, Marcelle Michelotti Bettoni *</a:t>
            </a:r>
            <a:r>
              <a:rPr lang="en-US" baseline="30000" dirty="0">
                <a:latin typeface="Calibri"/>
                <a:cs typeface="Calibri"/>
              </a:rPr>
              <a:t>1</a:t>
            </a:r>
            <a:r>
              <a:rPr lang="en-US" dirty="0">
                <a:latin typeface="Calibri"/>
                <a:cs typeface="Calibri"/>
              </a:rPr>
              <a:t> </a:t>
            </a:r>
            <a:endParaRPr lang="en-US" dirty="0">
              <a:latin typeface="Calibri" panose="020F0502020204030204" pitchFamily="34" charset="0"/>
              <a:cs typeface="Calibri" panose="020F0502020204030204" pitchFamily="34" charset="0"/>
            </a:endParaRPr>
          </a:p>
          <a:p>
            <a:endParaRPr lang="fr-FR" baseline="30000" dirty="0"/>
          </a:p>
          <a:p>
            <a:endParaRPr lang="fr-FR" baseline="30000" dirty="0"/>
          </a:p>
          <a:p>
            <a:endParaRPr lang="fr-FR" baseline="30000" dirty="0"/>
          </a:p>
        </p:txBody>
      </p:sp>
      <p:sp>
        <p:nvSpPr>
          <p:cNvPr id="5" name="Sous-titre 2"/>
          <p:cNvSpPr txBox="1">
            <a:spLocks/>
          </p:cNvSpPr>
          <p:nvPr/>
        </p:nvSpPr>
        <p:spPr>
          <a:xfrm>
            <a:off x="2282243" y="5802585"/>
            <a:ext cx="6563105" cy="1377157"/>
          </a:xfrm>
          <a:prstGeom prst="rect">
            <a:avLst/>
          </a:prstGeom>
        </p:spPr>
        <p:txBody>
          <a:bodyPr vert="horz" lIns="91440" tIns="45720" rIns="91440" bIns="45720" anchor="t">
            <a:norm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just">
              <a:lnSpc>
                <a:spcPct val="150000"/>
              </a:lnSpc>
              <a:spcBef>
                <a:spcPts val="0"/>
              </a:spcBef>
            </a:pPr>
            <a:r>
              <a:rPr lang="en-GB" sz="1100" b="0" baseline="30000" dirty="0">
                <a:ea typeface="+mn-lt"/>
                <a:cs typeface="+mn-lt"/>
              </a:rPr>
              <a:t>1</a:t>
            </a:r>
            <a:r>
              <a:rPr lang="es-ES" sz="1100" b="0" baseline="30000" dirty="0">
                <a:ea typeface="+mn-lt"/>
                <a:cs typeface="+mn-lt"/>
              </a:rPr>
              <a:t> </a:t>
            </a:r>
            <a:r>
              <a:rPr lang="es-ES" sz="1100" b="0" baseline="30000" dirty="0" err="1">
                <a:ea typeface="+mn-lt"/>
                <a:cs typeface="+mn-lt"/>
              </a:rPr>
              <a:t>Universidade</a:t>
            </a:r>
            <a:r>
              <a:rPr lang="es-ES" sz="1100" b="0" baseline="30000" dirty="0">
                <a:ea typeface="+mn-lt"/>
                <a:cs typeface="+mn-lt"/>
              </a:rPr>
              <a:t> </a:t>
            </a:r>
            <a:r>
              <a:rPr lang="es-ES" sz="1100" b="0" baseline="30000" dirty="0" err="1">
                <a:ea typeface="+mn-lt"/>
                <a:cs typeface="+mn-lt"/>
              </a:rPr>
              <a:t>Tuiuti</a:t>
            </a:r>
            <a:r>
              <a:rPr lang="es-ES" sz="1100" b="0" baseline="30000" dirty="0">
                <a:ea typeface="+mn-lt"/>
                <a:cs typeface="+mn-lt"/>
              </a:rPr>
              <a:t> do Paraná- - </a:t>
            </a:r>
            <a:r>
              <a:rPr lang="es-ES" sz="1100" b="0" baseline="30000" dirty="0" err="1">
                <a:ea typeface="+mn-lt"/>
                <a:cs typeface="+mn-lt"/>
              </a:rPr>
              <a:t>Rua</a:t>
            </a:r>
            <a:r>
              <a:rPr lang="es-ES" sz="1100" b="0" baseline="30000" dirty="0">
                <a:ea typeface="+mn-lt"/>
                <a:cs typeface="+mn-lt"/>
              </a:rPr>
              <a:t> </a:t>
            </a:r>
            <a:r>
              <a:rPr lang="es-ES" sz="1100" b="0" baseline="30000" dirty="0" err="1">
                <a:ea typeface="+mn-lt"/>
                <a:cs typeface="+mn-lt"/>
              </a:rPr>
              <a:t>Rua</a:t>
            </a:r>
            <a:r>
              <a:rPr lang="es-ES" sz="1100" b="0" baseline="30000" dirty="0">
                <a:ea typeface="+mn-lt"/>
                <a:cs typeface="+mn-lt"/>
              </a:rPr>
              <a:t> </a:t>
            </a:r>
            <a:r>
              <a:rPr lang="es-ES" sz="1100" b="0" baseline="30000" dirty="0" err="1">
                <a:ea typeface="+mn-lt"/>
                <a:cs typeface="+mn-lt"/>
              </a:rPr>
              <a:t>Sydnei</a:t>
            </a:r>
            <a:r>
              <a:rPr lang="es-ES" sz="1100" b="0" baseline="30000" dirty="0">
                <a:ea typeface="+mn-lt"/>
                <a:cs typeface="+mn-lt"/>
              </a:rPr>
              <a:t> </a:t>
            </a:r>
            <a:r>
              <a:rPr lang="es-ES" sz="1100" b="0" baseline="30000" dirty="0" err="1">
                <a:ea typeface="+mn-lt"/>
                <a:cs typeface="+mn-lt"/>
              </a:rPr>
              <a:t>Antônio</a:t>
            </a:r>
            <a:r>
              <a:rPr lang="es-ES" sz="1100" b="0" baseline="30000" dirty="0">
                <a:ea typeface="+mn-lt"/>
                <a:cs typeface="+mn-lt"/>
              </a:rPr>
              <a:t> Rangel Santos, 238 - Santo </a:t>
            </a:r>
            <a:r>
              <a:rPr lang="es-ES" sz="1100" b="0" baseline="30000" dirty="0" err="1">
                <a:ea typeface="+mn-lt"/>
                <a:cs typeface="+mn-lt"/>
              </a:rPr>
              <a:t>Inácio</a:t>
            </a:r>
            <a:r>
              <a:rPr lang="es-ES" sz="1100" b="0" baseline="30000" dirty="0">
                <a:ea typeface="+mn-lt"/>
                <a:cs typeface="+mn-lt"/>
              </a:rPr>
              <a:t>, Curitiba - PR, 82010-330, Curitiba-PR, </a:t>
            </a:r>
            <a:r>
              <a:rPr lang="es-ES" sz="1100" b="0" baseline="30000" dirty="0" err="1">
                <a:ea typeface="+mn-lt"/>
                <a:cs typeface="+mn-lt"/>
              </a:rPr>
              <a:t>Brazil</a:t>
            </a:r>
            <a:r>
              <a:rPr lang="es-ES" sz="1100" b="0" baseline="30000" dirty="0">
                <a:ea typeface="+mn-lt"/>
                <a:cs typeface="+mn-lt"/>
              </a:rPr>
              <a:t> </a:t>
            </a:r>
            <a:endParaRPr lang="en-US" sz="1100" b="0" baseline="30000">
              <a:ea typeface="+mn-lt"/>
              <a:cs typeface="+mn-lt"/>
            </a:endParaRPr>
          </a:p>
          <a:p>
            <a:pPr algn="just">
              <a:lnSpc>
                <a:spcPct val="150000"/>
              </a:lnSpc>
              <a:spcBef>
                <a:spcPts val="0"/>
              </a:spcBef>
            </a:pPr>
            <a:r>
              <a:rPr lang="en-GB" sz="1100" b="0" baseline="30000" dirty="0">
                <a:ea typeface="+mn-lt"/>
                <a:cs typeface="+mn-lt"/>
              </a:rPr>
              <a:t>2 </a:t>
            </a:r>
            <a:r>
              <a:rPr lang="en-GB" sz="1100" b="0" baseline="30000" dirty="0" err="1">
                <a:ea typeface="+mn-lt"/>
                <a:cs typeface="+mn-lt"/>
              </a:rPr>
              <a:t>Niğde</a:t>
            </a:r>
            <a:r>
              <a:rPr lang="en-GB" sz="1100" b="0" baseline="30000" dirty="0">
                <a:ea typeface="+mn-lt"/>
                <a:cs typeface="+mn-lt"/>
              </a:rPr>
              <a:t> Ömer </a:t>
            </a:r>
            <a:r>
              <a:rPr lang="en-GB" sz="1100" b="0" baseline="30000" dirty="0" err="1">
                <a:ea typeface="+mn-lt"/>
                <a:cs typeface="+mn-lt"/>
              </a:rPr>
              <a:t>Halisdemir</a:t>
            </a:r>
            <a:r>
              <a:rPr lang="en-GB" sz="1100" b="0" baseline="30000" dirty="0">
                <a:ea typeface="+mn-lt"/>
                <a:cs typeface="+mn-lt"/>
              </a:rPr>
              <a:t> University, Faculty of Agricultural Sciences and Technologies, Biosystem Engineering Department, 51240, </a:t>
            </a:r>
            <a:r>
              <a:rPr lang="en-GB" sz="1100" b="0" baseline="30000" dirty="0" err="1">
                <a:ea typeface="+mn-lt"/>
                <a:cs typeface="+mn-lt"/>
              </a:rPr>
              <a:t>Niğde</a:t>
            </a:r>
            <a:r>
              <a:rPr lang="en-GB" sz="1100" b="0" baseline="30000" dirty="0">
                <a:ea typeface="+mn-lt"/>
                <a:cs typeface="+mn-lt"/>
              </a:rPr>
              <a:t>, Turkey</a:t>
            </a:r>
            <a:endParaRPr lang="en-US" sz="1100" b="0" baseline="30000">
              <a:ea typeface="+mn-lt"/>
              <a:cs typeface="+mn-lt"/>
            </a:endParaRPr>
          </a:p>
          <a:p>
            <a:pPr algn="just">
              <a:lnSpc>
                <a:spcPct val="150000"/>
              </a:lnSpc>
              <a:spcBef>
                <a:spcPts val="0"/>
              </a:spcBef>
            </a:pPr>
            <a:r>
              <a:rPr lang="en-GB" sz="1100" b="0" baseline="30000" dirty="0">
                <a:ea typeface="+mn-lt"/>
                <a:cs typeface="+mn-lt"/>
              </a:rPr>
              <a:t>* </a:t>
            </a:r>
            <a:r>
              <a:rPr lang="en-GB" sz="1100" b="0" baseline="30000" dirty="0" err="1">
                <a:ea typeface="+mn-lt"/>
                <a:cs typeface="+mn-lt"/>
              </a:rPr>
              <a:t>Spekear</a:t>
            </a:r>
            <a:r>
              <a:rPr lang="en-GB" sz="1100" b="0" baseline="30000" dirty="0">
                <a:ea typeface="+mn-lt"/>
                <a:cs typeface="+mn-lt"/>
              </a:rPr>
              <a:t> and Corresponding Author: </a:t>
            </a:r>
            <a:r>
              <a:rPr lang="en-GB" sz="1100" b="0" baseline="30000" dirty="0">
                <a:ea typeface="+mn-lt"/>
                <a:cs typeface="+mn-lt"/>
                <a:hlinkClick r:id="rId2"/>
              </a:rPr>
              <a:t>marcelle.bettoni@utp.br</a:t>
            </a:r>
            <a:r>
              <a:rPr lang="en-GB" sz="1100" b="0" baseline="30000" dirty="0">
                <a:ea typeface="+mn-lt"/>
                <a:cs typeface="+mn-lt"/>
              </a:rPr>
              <a:t>    </a:t>
            </a:r>
            <a:endParaRPr lang="en-US" sz="1100"/>
          </a:p>
          <a:p>
            <a:pPr>
              <a:lnSpc>
                <a:spcPct val="150000"/>
              </a:lnSpc>
              <a:spcBef>
                <a:spcPts val="0"/>
              </a:spcBef>
            </a:pPr>
            <a:endParaRPr lang="en-US" sz="1100" dirty="0"/>
          </a:p>
          <a:p>
            <a:pPr>
              <a:lnSpc>
                <a:spcPct val="150000"/>
              </a:lnSpc>
              <a:spcBef>
                <a:spcPts val="0"/>
              </a:spcBef>
            </a:pPr>
            <a:endParaRPr lang="fr-FR" sz="1100" baseline="30000" dirty="0"/>
          </a:p>
          <a:p>
            <a:pPr>
              <a:lnSpc>
                <a:spcPct val="150000"/>
              </a:lnSpc>
              <a:spcBef>
                <a:spcPts val="0"/>
              </a:spcBef>
            </a:pPr>
            <a:endParaRPr lang="fr-FR" sz="1100" baseline="30000" dirty="0"/>
          </a:p>
          <a:p>
            <a:pPr>
              <a:lnSpc>
                <a:spcPct val="150000"/>
              </a:lnSpc>
              <a:spcBef>
                <a:spcPts val="0"/>
              </a:spcBef>
            </a:pPr>
            <a:endParaRPr lang="fr-FR" sz="1100" baseline="30000" dirty="0"/>
          </a:p>
        </p:txBody>
      </p:sp>
      <p:sp>
        <p:nvSpPr>
          <p:cNvPr id="7" name="Titre 1"/>
          <p:cNvSpPr txBox="1">
            <a:spLocks/>
          </p:cNvSpPr>
          <p:nvPr/>
        </p:nvSpPr>
        <p:spPr>
          <a:xfrm>
            <a:off x="611560" y="4038132"/>
            <a:ext cx="1368152" cy="470988"/>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pPr algn="ctr"/>
            <a:r>
              <a:rPr lang="en-US" sz="1600" cap="none" dirty="0">
                <a:solidFill>
                  <a:schemeClr val="bg1"/>
                </a:solidFill>
                <a:latin typeface="+mn-lt"/>
              </a:rPr>
              <a:t>MedForum</a:t>
            </a:r>
            <a:br>
              <a:rPr lang="en-US" sz="1600" cap="none" dirty="0">
                <a:solidFill>
                  <a:schemeClr val="bg1"/>
                </a:solidFill>
                <a:latin typeface="+mn-lt"/>
              </a:rPr>
            </a:br>
            <a:r>
              <a:rPr lang="en-US" sz="1600" cap="none" dirty="0">
                <a:solidFill>
                  <a:schemeClr val="bg1"/>
                </a:solidFill>
                <a:latin typeface="+mn-lt"/>
              </a:rPr>
              <a:t>2021</a:t>
            </a:r>
            <a:br>
              <a:rPr lang="en-US" sz="1600" cap="none" dirty="0">
                <a:solidFill>
                  <a:schemeClr val="bg1"/>
                </a:solidFill>
                <a:latin typeface="+mn-lt"/>
              </a:rPr>
            </a:br>
            <a:r>
              <a:rPr lang="en-US" sz="1600" b="0" cap="none" dirty="0">
                <a:solidFill>
                  <a:schemeClr val="bg1"/>
                </a:solidFill>
                <a:latin typeface="+mn-lt"/>
              </a:rPr>
              <a:t>CIHEAM</a:t>
            </a:r>
            <a:r>
              <a:rPr lang="en-US" sz="1600" cap="none" dirty="0">
                <a:solidFill>
                  <a:schemeClr val="bg1"/>
                </a:solidFill>
                <a:latin typeface="+mn-lt"/>
              </a:rPr>
              <a:t> </a:t>
            </a:r>
            <a:endParaRPr lang="fr-FR" sz="1600" cap="none" dirty="0">
              <a:solidFill>
                <a:schemeClr val="bg1"/>
              </a:solidFill>
              <a:latin typeface="+mn-lt"/>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0"/>
            <a:ext cx="7812360" cy="2485751"/>
          </a:xfrm>
          <a:prstGeom prst="rect">
            <a:avLst/>
          </a:prstGeom>
        </p:spPr>
      </p:pic>
    </p:spTree>
    <p:extLst>
      <p:ext uri="{BB962C8B-B14F-4D97-AF65-F5344CB8AC3E}">
        <p14:creationId xmlns:p14="http://schemas.microsoft.com/office/powerpoint/2010/main" val="33570907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_webinar_1_pres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TotalTime>
  <Words>99</Words>
  <Application>Microsoft Office PowerPoint</Application>
  <PresentationFormat>Affichage à l'écran (4:3)</PresentationFormat>
  <Paragraphs>51</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template_webinar_1_presesentation</vt:lpstr>
      <vt:lpstr>Soil Biostimulant Application on Tomato Seedlings</vt:lpstr>
      <vt:lpstr>INTRODUCTION</vt:lpstr>
      <vt:lpstr>INTRODUCTION</vt:lpstr>
      <vt:lpstr>Materials and methods</vt:lpstr>
      <vt:lpstr>Results and discussion</vt:lpstr>
      <vt:lpstr>Results and discussion</vt:lpstr>
      <vt:lpstr>Conclusion</vt:lpstr>
      <vt:lpstr>Soil Biostimulant Application on Tomato Seedlings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Adamolle</dc:creator>
  <cp:lastModifiedBy>Adamolle</cp:lastModifiedBy>
  <cp:revision>345</cp:revision>
  <dcterms:created xsi:type="dcterms:W3CDTF">2021-06-25T15:31:53Z</dcterms:created>
  <dcterms:modified xsi:type="dcterms:W3CDTF">2021-07-05T11:26:06Z</dcterms:modified>
</cp:coreProperties>
</file>