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6" r:id="rId3"/>
    <p:sldId id="279" r:id="rId4"/>
    <p:sldId id="287" r:id="rId5"/>
    <p:sldId id="288" r:id="rId6"/>
    <p:sldId id="261" r:id="rId7"/>
    <p:sldId id="267" r:id="rId8"/>
    <p:sldId id="26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na" initials="o" lastIdx="1" clrIdx="0">
    <p:extLst/>
  </p:cmAuthor>
  <p:cmAuthor id="2" name="Mohamed" initials="ME" lastIdx="1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31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96BFE-8AAD-4F8D-B564-282901958D1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EA09E7B-C1B3-4BCF-892A-354FC13796C0}">
      <dgm:prSet phldrT="[Texte]" custT="1"/>
      <dgm:spPr/>
      <dgm:t>
        <a:bodyPr/>
        <a:lstStyle/>
        <a:p>
          <a:r>
            <a:rPr lang="fr-FR" sz="1400" dirty="0"/>
            <a:t>Jeunes &amp; chômage</a:t>
          </a:r>
        </a:p>
      </dgm:t>
    </dgm:pt>
    <dgm:pt modelId="{0841BCE9-5B1B-4675-A228-80A10ED1DE6D}" type="parTrans" cxnId="{EC9D5CB5-262E-49F5-85C2-C05A302DF288}">
      <dgm:prSet/>
      <dgm:spPr/>
      <dgm:t>
        <a:bodyPr/>
        <a:lstStyle/>
        <a:p>
          <a:endParaRPr lang="fr-FR" sz="1400"/>
        </a:p>
      </dgm:t>
    </dgm:pt>
    <dgm:pt modelId="{C56FC649-447D-4816-9111-35437B2625D6}" type="sibTrans" cxnId="{EC9D5CB5-262E-49F5-85C2-C05A302DF288}">
      <dgm:prSet/>
      <dgm:spPr/>
      <dgm:t>
        <a:bodyPr/>
        <a:lstStyle/>
        <a:p>
          <a:endParaRPr lang="fr-FR" sz="1400"/>
        </a:p>
      </dgm:t>
    </dgm:pt>
    <dgm:pt modelId="{15B9515E-99C5-4026-AEAC-81E342D2C1E1}">
      <dgm:prSet phldrT="[Texte]" custT="1"/>
      <dgm:spPr/>
      <dgm:t>
        <a:bodyPr/>
        <a:lstStyle/>
        <a:p>
          <a:pPr marL="0" indent="0" algn="just">
            <a:buClr>
              <a:schemeClr val="tx2"/>
            </a:buClr>
            <a:buFont typeface="Wingdings" panose="05000000000000000000" pitchFamily="2" charset="2"/>
            <a:buChar char="Ø"/>
          </a:pPr>
          <a:r>
            <a:rPr lang="fr-CH" sz="1400" kern="1200" dirty="0">
              <a:solidFill>
                <a:srgbClr val="000000"/>
              </a:solidFill>
              <a:latin typeface="+mn-lt"/>
              <a:ea typeface="+mn-ea"/>
              <a:cs typeface="+mn-cs"/>
            </a:rPr>
            <a:t>Les jeunes tunisiens ≈1/3 de la population </a:t>
          </a:r>
        </a:p>
      </dgm:t>
    </dgm:pt>
    <dgm:pt modelId="{D3909D0F-7AEA-42F0-A42D-9A94D69C7BB5}" type="parTrans" cxnId="{4C0604B1-9735-4A67-88CC-0AD495D2F04F}">
      <dgm:prSet/>
      <dgm:spPr/>
      <dgm:t>
        <a:bodyPr/>
        <a:lstStyle/>
        <a:p>
          <a:endParaRPr lang="fr-FR" sz="1400"/>
        </a:p>
      </dgm:t>
    </dgm:pt>
    <dgm:pt modelId="{BB674710-5D8C-4444-A51C-D357EB645759}" type="sibTrans" cxnId="{4C0604B1-9735-4A67-88CC-0AD495D2F04F}">
      <dgm:prSet/>
      <dgm:spPr/>
      <dgm:t>
        <a:bodyPr/>
        <a:lstStyle/>
        <a:p>
          <a:endParaRPr lang="fr-FR" sz="1400"/>
        </a:p>
      </dgm:t>
    </dgm:pt>
    <dgm:pt modelId="{00BCE48F-75C6-4653-AD06-9662C1C17785}">
      <dgm:prSet phldrT="[Texte]" custT="1"/>
      <dgm:spPr/>
      <dgm:t>
        <a:bodyPr/>
        <a:lstStyle/>
        <a:p>
          <a:r>
            <a:rPr lang="fr-FR" sz="1400" dirty="0"/>
            <a:t>SAA</a:t>
          </a:r>
        </a:p>
      </dgm:t>
    </dgm:pt>
    <dgm:pt modelId="{DFB652B0-2103-4115-A152-B939452312F5}" type="parTrans" cxnId="{171850C3-C7F2-4BD6-8A6E-0A3BB6744520}">
      <dgm:prSet/>
      <dgm:spPr/>
      <dgm:t>
        <a:bodyPr/>
        <a:lstStyle/>
        <a:p>
          <a:endParaRPr lang="fr-FR" sz="1400"/>
        </a:p>
      </dgm:t>
    </dgm:pt>
    <dgm:pt modelId="{C37192B4-52F6-4C39-B011-A373E91C2008}" type="sibTrans" cxnId="{171850C3-C7F2-4BD6-8A6E-0A3BB6744520}">
      <dgm:prSet/>
      <dgm:spPr/>
      <dgm:t>
        <a:bodyPr/>
        <a:lstStyle/>
        <a:p>
          <a:endParaRPr lang="fr-FR" sz="1400"/>
        </a:p>
      </dgm:t>
    </dgm:pt>
    <dgm:pt modelId="{3E3A0E17-F95A-40B5-8C3D-45579539D115}">
      <dgm:prSet phldrT="[Texte]" custT="1"/>
      <dgm:spPr/>
      <dgm:t>
        <a:bodyPr/>
        <a:lstStyle/>
        <a:p>
          <a:pPr mar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fr-CH" sz="1400" dirty="0">
              <a:solidFill>
                <a:srgbClr val="000000"/>
              </a:solidFill>
              <a:latin typeface="+mn-lt"/>
            </a:rPr>
            <a:t>Des investissements et un renouvellement générationnel de la main d’œuvre et des chefs d’exploitations sont requis</a:t>
          </a:r>
          <a:endParaRPr lang="fr-CH" sz="1400" dirty="0">
            <a:solidFill>
              <a:srgbClr val="000000"/>
            </a:solidFill>
            <a:effectLst/>
            <a:latin typeface="+mn-lt"/>
            <a:ea typeface="Calibri" panose="020F0502020204030204" pitchFamily="34" charset="0"/>
          </a:endParaRPr>
        </a:p>
      </dgm:t>
    </dgm:pt>
    <dgm:pt modelId="{781B8E04-61DE-4AE3-BFD1-E625B6CD05C3}" type="parTrans" cxnId="{905D1B17-14DC-47BE-BDC5-E54172EA51B9}">
      <dgm:prSet/>
      <dgm:spPr/>
      <dgm:t>
        <a:bodyPr/>
        <a:lstStyle/>
        <a:p>
          <a:endParaRPr lang="fr-FR" sz="1400"/>
        </a:p>
      </dgm:t>
    </dgm:pt>
    <dgm:pt modelId="{ABC20675-2112-4DFB-AFAE-A59A371B84C3}" type="sibTrans" cxnId="{905D1B17-14DC-47BE-BDC5-E54172EA51B9}">
      <dgm:prSet/>
      <dgm:spPr/>
      <dgm:t>
        <a:bodyPr/>
        <a:lstStyle/>
        <a:p>
          <a:endParaRPr lang="fr-FR" sz="1400"/>
        </a:p>
      </dgm:t>
    </dgm:pt>
    <dgm:pt modelId="{6B94FF1B-603C-47F8-B593-AD55306BAFC1}">
      <dgm:prSet phldrT="[Texte]" custT="1"/>
      <dgm:spPr/>
      <dgm:t>
        <a:bodyPr/>
        <a:lstStyle/>
        <a:p>
          <a:r>
            <a:rPr lang="fr-FR" sz="1400" dirty="0"/>
            <a:t>Environnement entrepreneurial</a:t>
          </a:r>
        </a:p>
      </dgm:t>
    </dgm:pt>
    <dgm:pt modelId="{6F9E246E-DFE1-4043-AAF5-28EB1197034E}" type="parTrans" cxnId="{8926BD4D-4F24-4EA9-BC55-2D4E152A9AE1}">
      <dgm:prSet/>
      <dgm:spPr/>
      <dgm:t>
        <a:bodyPr/>
        <a:lstStyle/>
        <a:p>
          <a:endParaRPr lang="fr-FR" sz="1400"/>
        </a:p>
      </dgm:t>
    </dgm:pt>
    <dgm:pt modelId="{FCC2A7CB-4C19-48B7-B6C0-A69646B79E9A}" type="sibTrans" cxnId="{8926BD4D-4F24-4EA9-BC55-2D4E152A9AE1}">
      <dgm:prSet/>
      <dgm:spPr/>
      <dgm:t>
        <a:bodyPr/>
        <a:lstStyle/>
        <a:p>
          <a:endParaRPr lang="fr-FR" sz="1400"/>
        </a:p>
      </dgm:t>
    </dgm:pt>
    <dgm:pt modelId="{CE00E89A-B790-4949-8062-0A5F8DF3A789}">
      <dgm:prSet phldrT="[Texte]" custT="1"/>
      <dgm:spPr/>
      <dgm:t>
        <a:bodyPr/>
        <a:lstStyle/>
        <a:p>
          <a:pPr algn="just"/>
          <a:r>
            <a:rPr lang="fr-FR" sz="1400" dirty="0">
              <a:latin typeface="+mn-lt"/>
            </a:rPr>
            <a:t>Des dispositifs publics importants</a:t>
          </a:r>
        </a:p>
      </dgm:t>
    </dgm:pt>
    <dgm:pt modelId="{68F7F12A-65F4-4A45-A63A-A443A8477C31}" type="parTrans" cxnId="{96C08FB8-0919-4493-936C-656424889204}">
      <dgm:prSet/>
      <dgm:spPr/>
      <dgm:t>
        <a:bodyPr/>
        <a:lstStyle/>
        <a:p>
          <a:endParaRPr lang="fr-FR" sz="1400"/>
        </a:p>
      </dgm:t>
    </dgm:pt>
    <dgm:pt modelId="{DD6D4E04-8D53-4396-91E9-3893FEF476A3}" type="sibTrans" cxnId="{96C08FB8-0919-4493-936C-656424889204}">
      <dgm:prSet/>
      <dgm:spPr/>
      <dgm:t>
        <a:bodyPr/>
        <a:lstStyle/>
        <a:p>
          <a:endParaRPr lang="fr-FR" sz="1400"/>
        </a:p>
      </dgm:t>
    </dgm:pt>
    <dgm:pt modelId="{93D90FE0-B0A5-49B3-BEA2-77B1E191A28E}">
      <dgm:prSet phldrT="[Texte]" custT="1"/>
      <dgm:spPr/>
      <dgm:t>
        <a:bodyPr/>
        <a:lstStyle/>
        <a:p>
          <a:pPr algn="just"/>
          <a:r>
            <a:rPr lang="fr-FR" sz="1400" dirty="0">
              <a:latin typeface="+mn-lt"/>
            </a:rPr>
            <a:t>19,8% des projets lancés par des jeunes de 30 à 40</a:t>
          </a:r>
        </a:p>
      </dgm:t>
    </dgm:pt>
    <dgm:pt modelId="{828B7505-863A-4724-BFEC-0169F8BB25FB}" type="parTrans" cxnId="{1EFE0C5E-E99F-49B0-9E54-0EB651BB488C}">
      <dgm:prSet/>
      <dgm:spPr/>
      <dgm:t>
        <a:bodyPr/>
        <a:lstStyle/>
        <a:p>
          <a:endParaRPr lang="fr-FR" sz="1400"/>
        </a:p>
      </dgm:t>
    </dgm:pt>
    <dgm:pt modelId="{8051607B-D9BA-47E2-9B66-4AAD99860FFA}" type="sibTrans" cxnId="{1EFE0C5E-E99F-49B0-9E54-0EB651BB488C}">
      <dgm:prSet/>
      <dgm:spPr/>
      <dgm:t>
        <a:bodyPr/>
        <a:lstStyle/>
        <a:p>
          <a:endParaRPr lang="fr-FR" sz="1400"/>
        </a:p>
      </dgm:t>
    </dgm:pt>
    <dgm:pt modelId="{F913A1C4-F644-400E-83A7-95C998AA9594}">
      <dgm:prSet phldrT="[Texte]" custT="1"/>
      <dgm:spPr/>
      <dgm:t>
        <a:bodyPr/>
        <a:lstStyle/>
        <a:p>
          <a:pPr algn="just"/>
          <a:r>
            <a:rPr lang="fr-FR" sz="1400" dirty="0">
              <a:latin typeface="+mn-lt"/>
            </a:rPr>
            <a:t>8% des projets initiés par des jeunes de moins de 30 ans</a:t>
          </a:r>
        </a:p>
      </dgm:t>
    </dgm:pt>
    <dgm:pt modelId="{3E40FF93-75BA-4BA2-91E8-96D594116793}" type="parTrans" cxnId="{E07FC621-2EAD-4C43-822F-C42279F5B730}">
      <dgm:prSet/>
      <dgm:spPr/>
      <dgm:t>
        <a:bodyPr/>
        <a:lstStyle/>
        <a:p>
          <a:endParaRPr lang="fr-FR" sz="1400"/>
        </a:p>
      </dgm:t>
    </dgm:pt>
    <dgm:pt modelId="{25E106FF-0B90-4CDF-8417-CC5A1EB7B9FB}" type="sibTrans" cxnId="{E07FC621-2EAD-4C43-822F-C42279F5B730}">
      <dgm:prSet/>
      <dgm:spPr/>
      <dgm:t>
        <a:bodyPr/>
        <a:lstStyle/>
        <a:p>
          <a:endParaRPr lang="fr-FR" sz="1400"/>
        </a:p>
      </dgm:t>
    </dgm:pt>
    <dgm:pt modelId="{0412E85A-067B-46CC-9E46-FD2425B085CB}">
      <dgm:prSet phldrT="[Texte]" custT="1"/>
      <dgm:spPr/>
      <dgm:t>
        <a:bodyPr/>
        <a:lstStyle/>
        <a:p>
          <a:pPr algn="just"/>
          <a:r>
            <a:rPr lang="fr-FR" sz="1400" dirty="0">
              <a:latin typeface="+mn-lt"/>
            </a:rPr>
            <a:t>Des mécanismes et des services financiers</a:t>
          </a:r>
        </a:p>
      </dgm:t>
    </dgm:pt>
    <dgm:pt modelId="{E748EA6C-B1C4-4552-B7A5-3E6A19B31C56}" type="parTrans" cxnId="{F9EB3F9E-DB55-426B-AD10-C6A42903AB97}">
      <dgm:prSet/>
      <dgm:spPr/>
      <dgm:t>
        <a:bodyPr/>
        <a:lstStyle/>
        <a:p>
          <a:endParaRPr lang="fr-FR" sz="1400"/>
        </a:p>
      </dgm:t>
    </dgm:pt>
    <dgm:pt modelId="{4C7FC436-34C5-4121-AED3-1170DA164779}" type="sibTrans" cxnId="{F9EB3F9E-DB55-426B-AD10-C6A42903AB97}">
      <dgm:prSet/>
      <dgm:spPr/>
      <dgm:t>
        <a:bodyPr/>
        <a:lstStyle/>
        <a:p>
          <a:endParaRPr lang="fr-FR" sz="1400"/>
        </a:p>
      </dgm:t>
    </dgm:pt>
    <dgm:pt modelId="{C54BCD93-C713-48AA-87FC-BB65D083E12C}">
      <dgm:prSet phldrT="[Texte]" custT="1"/>
      <dgm:spPr/>
      <dgm:t>
        <a:bodyPr/>
        <a:lstStyle/>
        <a:p>
          <a:pPr algn="just"/>
          <a:r>
            <a:rPr lang="fr-FR" sz="1400" dirty="0">
              <a:latin typeface="+mn-lt"/>
            </a:rPr>
            <a:t>Un cadre institutionnel dense</a:t>
          </a:r>
        </a:p>
      </dgm:t>
    </dgm:pt>
    <dgm:pt modelId="{9FEBDACC-E4AC-403D-BE8C-412F958515C5}" type="parTrans" cxnId="{16623436-DF11-469A-A32B-F19399A18826}">
      <dgm:prSet/>
      <dgm:spPr/>
      <dgm:t>
        <a:bodyPr/>
        <a:lstStyle/>
        <a:p>
          <a:endParaRPr lang="fr-FR" sz="1400"/>
        </a:p>
      </dgm:t>
    </dgm:pt>
    <dgm:pt modelId="{B67F6DA7-2429-4E2B-96FE-CBCE7B07DAB5}" type="sibTrans" cxnId="{16623436-DF11-469A-A32B-F19399A18826}">
      <dgm:prSet/>
      <dgm:spPr/>
      <dgm:t>
        <a:bodyPr/>
        <a:lstStyle/>
        <a:p>
          <a:endParaRPr lang="fr-FR" sz="1400"/>
        </a:p>
      </dgm:t>
    </dgm:pt>
    <dgm:pt modelId="{B7AABB28-494A-4590-97CB-9F5F8D0B9D21}">
      <dgm:prSet phldrT="[Texte]" custT="1"/>
      <dgm:spPr/>
      <dgm:t>
        <a:bodyPr/>
        <a:lstStyle/>
        <a:p>
          <a:pPr algn="just"/>
          <a:r>
            <a:rPr lang="fr-FR" sz="1400" dirty="0"/>
            <a:t>Investissements</a:t>
          </a:r>
          <a:endParaRPr lang="fr-FR" sz="1400" dirty="0">
            <a:latin typeface="+mn-lt"/>
          </a:endParaRPr>
        </a:p>
      </dgm:t>
    </dgm:pt>
    <dgm:pt modelId="{478565C8-3CCA-449E-8A99-B5EC108E4270}" type="sibTrans" cxnId="{E072F447-1A66-4636-AA37-72CC31F3AF1B}">
      <dgm:prSet/>
      <dgm:spPr/>
      <dgm:t>
        <a:bodyPr/>
        <a:lstStyle/>
        <a:p>
          <a:endParaRPr lang="fr-FR" sz="1400"/>
        </a:p>
      </dgm:t>
    </dgm:pt>
    <dgm:pt modelId="{36F3A7E3-4146-4C70-A6B8-998DF36B4115}" type="parTrans" cxnId="{E072F447-1A66-4636-AA37-72CC31F3AF1B}">
      <dgm:prSet/>
      <dgm:spPr/>
      <dgm:t>
        <a:bodyPr/>
        <a:lstStyle/>
        <a:p>
          <a:endParaRPr lang="fr-FR" sz="1400"/>
        </a:p>
      </dgm:t>
    </dgm:pt>
    <dgm:pt modelId="{1F396639-CCCB-4AC1-A00F-900596F63D53}">
      <dgm:prSet phldrT="[Texte]" custT="1"/>
      <dgm:spPr/>
      <dgm:t>
        <a:bodyPr/>
        <a:lstStyle/>
        <a:p>
          <a:pPr algn="just"/>
          <a:r>
            <a:rPr lang="fr-FR" sz="1400">
              <a:latin typeface="+mn-lt"/>
            </a:rPr>
            <a:t>6</a:t>
          </a:r>
          <a:r>
            <a:rPr lang="fr-FR" sz="1400" dirty="0">
              <a:latin typeface="+mn-lt"/>
            </a:rPr>
            <a:t>% par des femmes (APIA, 2019)</a:t>
          </a:r>
        </a:p>
      </dgm:t>
    </dgm:pt>
    <dgm:pt modelId="{54ABA9F9-E6BE-4599-852C-C41CE4F4F7B1}" type="parTrans" cxnId="{927993F5-6913-4437-AB15-272793257744}">
      <dgm:prSet/>
      <dgm:spPr/>
      <dgm:t>
        <a:bodyPr/>
        <a:lstStyle/>
        <a:p>
          <a:endParaRPr lang="fr-FR" sz="1400"/>
        </a:p>
      </dgm:t>
    </dgm:pt>
    <dgm:pt modelId="{055EE14A-57E1-425C-9939-DC816202E928}" type="sibTrans" cxnId="{927993F5-6913-4437-AB15-272793257744}">
      <dgm:prSet/>
      <dgm:spPr/>
      <dgm:t>
        <a:bodyPr/>
        <a:lstStyle/>
        <a:p>
          <a:endParaRPr lang="fr-FR" sz="1400"/>
        </a:p>
      </dgm:t>
    </dgm:pt>
    <dgm:pt modelId="{6A09AAE0-027B-41C2-A0F6-3C6B740217EE}">
      <dgm:prSet phldrT="[Texte]" custT="1"/>
      <dgm:spPr/>
      <dgm:t>
        <a:bodyPr/>
        <a:lstStyle/>
        <a:p>
          <a:pPr marL="0" indent="0" algn="just">
            <a:buClr>
              <a:schemeClr val="tx2"/>
            </a:buClr>
            <a:buFont typeface="Wingdings" panose="05000000000000000000" pitchFamily="2" charset="2"/>
            <a:buChar char="Ø"/>
          </a:pPr>
          <a:r>
            <a:rPr lang="fr-CH" sz="1400" kern="1200">
              <a:solidFill>
                <a:srgbClr val="000000"/>
              </a:solidFill>
              <a:latin typeface="+mn-lt"/>
              <a:ea typeface="+mn-ea"/>
              <a:cs typeface="+mn-cs"/>
            </a:rPr>
            <a:t>Un </a:t>
          </a:r>
          <a:r>
            <a:rPr lang="fr-CH" sz="1400" kern="1200" dirty="0">
              <a:solidFill>
                <a:srgbClr val="000000"/>
              </a:solidFill>
              <a:latin typeface="+mn-lt"/>
              <a:ea typeface="+mn-ea"/>
              <a:cs typeface="+mn-cs"/>
            </a:rPr>
            <a:t>taux de chômage élevé, avec une tendance à la hausse suite aux retombées de la Covid 19 </a:t>
          </a:r>
        </a:p>
      </dgm:t>
    </dgm:pt>
    <dgm:pt modelId="{75EC4870-F873-4BD1-8639-276BB8765E13}" type="parTrans" cxnId="{74C8B6C6-AC75-4DCB-9E3F-CC9A53D450E0}">
      <dgm:prSet/>
      <dgm:spPr/>
      <dgm:t>
        <a:bodyPr/>
        <a:lstStyle/>
        <a:p>
          <a:endParaRPr lang="fr-FR"/>
        </a:p>
      </dgm:t>
    </dgm:pt>
    <dgm:pt modelId="{CE0C2262-FFCF-4311-BB3A-8D55148022E3}" type="sibTrans" cxnId="{74C8B6C6-AC75-4DCB-9E3F-CC9A53D450E0}">
      <dgm:prSet/>
      <dgm:spPr/>
      <dgm:t>
        <a:bodyPr/>
        <a:lstStyle/>
        <a:p>
          <a:endParaRPr lang="fr-FR"/>
        </a:p>
      </dgm:t>
    </dgm:pt>
    <dgm:pt modelId="{25C75F84-CCBB-4C1C-A04F-021D1D7951F2}">
      <dgm:prSet phldrT="[Texte]" custT="1"/>
      <dgm:spPr/>
      <dgm:t>
        <a:bodyPr/>
        <a:lstStyle/>
        <a:p>
          <a:pPr mar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fr-CH" sz="140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rPr>
            <a:t>Un </a:t>
          </a:r>
          <a:r>
            <a:rPr lang="fr-CH" sz="1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rPr>
            <a:t>rôle clé dans l’absorption de la main d’œuvre juvénile</a:t>
          </a:r>
        </a:p>
      </dgm:t>
    </dgm:pt>
    <dgm:pt modelId="{DD17E779-5FCF-4591-889F-05141E1AB005}" type="parTrans" cxnId="{451D6C32-0210-491C-9302-1C08FB2C61FA}">
      <dgm:prSet/>
      <dgm:spPr/>
      <dgm:t>
        <a:bodyPr/>
        <a:lstStyle/>
        <a:p>
          <a:endParaRPr lang="fr-FR"/>
        </a:p>
      </dgm:t>
    </dgm:pt>
    <dgm:pt modelId="{52BAE721-86D9-4455-987C-157EEFB90A0A}" type="sibTrans" cxnId="{451D6C32-0210-491C-9302-1C08FB2C61FA}">
      <dgm:prSet/>
      <dgm:spPr/>
      <dgm:t>
        <a:bodyPr/>
        <a:lstStyle/>
        <a:p>
          <a:endParaRPr lang="fr-FR"/>
        </a:p>
      </dgm:t>
    </dgm:pt>
    <dgm:pt modelId="{44BE87D8-2B3F-4505-87E5-BFFA9AC4605B}" type="pres">
      <dgm:prSet presAssocID="{D0C96BFE-8AAD-4F8D-B564-282901958D1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863BCC6-EBBF-45BD-95C0-95BAD657B27F}" type="pres">
      <dgm:prSet presAssocID="{1EA09E7B-C1B3-4BCF-892A-354FC13796C0}" presName="thickLine" presStyleLbl="alignNode1" presStyleIdx="0" presStyleCnt="4"/>
      <dgm:spPr/>
    </dgm:pt>
    <dgm:pt modelId="{383CCB32-E3F2-438B-BCD9-8AE52F142489}" type="pres">
      <dgm:prSet presAssocID="{1EA09E7B-C1B3-4BCF-892A-354FC13796C0}" presName="horz1" presStyleCnt="0"/>
      <dgm:spPr/>
    </dgm:pt>
    <dgm:pt modelId="{A20AC1E4-F1D4-421A-BDBC-952E6048C742}" type="pres">
      <dgm:prSet presAssocID="{1EA09E7B-C1B3-4BCF-892A-354FC13796C0}" presName="tx1" presStyleLbl="revTx" presStyleIdx="0" presStyleCnt="14"/>
      <dgm:spPr/>
      <dgm:t>
        <a:bodyPr/>
        <a:lstStyle/>
        <a:p>
          <a:endParaRPr lang="fr-FR"/>
        </a:p>
      </dgm:t>
    </dgm:pt>
    <dgm:pt modelId="{E8B282DC-2B69-4E03-9C6D-CBEC9B95E71B}" type="pres">
      <dgm:prSet presAssocID="{1EA09E7B-C1B3-4BCF-892A-354FC13796C0}" presName="vert1" presStyleCnt="0"/>
      <dgm:spPr/>
    </dgm:pt>
    <dgm:pt modelId="{B2ADD9E1-3FA4-474B-A534-C2F4F7115687}" type="pres">
      <dgm:prSet presAssocID="{15B9515E-99C5-4026-AEAC-81E342D2C1E1}" presName="vertSpace2a" presStyleCnt="0"/>
      <dgm:spPr/>
    </dgm:pt>
    <dgm:pt modelId="{5E4E3FD2-B5EB-45EF-A35C-006505143932}" type="pres">
      <dgm:prSet presAssocID="{15B9515E-99C5-4026-AEAC-81E342D2C1E1}" presName="horz2" presStyleCnt="0"/>
      <dgm:spPr/>
    </dgm:pt>
    <dgm:pt modelId="{41AA698A-0CC8-4A9E-BA3E-85A7BA28497A}" type="pres">
      <dgm:prSet presAssocID="{15B9515E-99C5-4026-AEAC-81E342D2C1E1}" presName="horzSpace2" presStyleCnt="0"/>
      <dgm:spPr/>
    </dgm:pt>
    <dgm:pt modelId="{C5BB4821-D865-49EE-BC1F-C6044215C49E}" type="pres">
      <dgm:prSet presAssocID="{15B9515E-99C5-4026-AEAC-81E342D2C1E1}" presName="tx2" presStyleLbl="revTx" presStyleIdx="1" presStyleCnt="14" custScaleY="94382"/>
      <dgm:spPr/>
      <dgm:t>
        <a:bodyPr/>
        <a:lstStyle/>
        <a:p>
          <a:endParaRPr lang="fr-FR"/>
        </a:p>
      </dgm:t>
    </dgm:pt>
    <dgm:pt modelId="{CB3A5DDC-F991-4F40-92C6-3FC5E33C3107}" type="pres">
      <dgm:prSet presAssocID="{15B9515E-99C5-4026-AEAC-81E342D2C1E1}" presName="vert2" presStyleCnt="0"/>
      <dgm:spPr/>
    </dgm:pt>
    <dgm:pt modelId="{A3853084-534C-4F49-B8ED-5D7B76568156}" type="pres">
      <dgm:prSet presAssocID="{15B9515E-99C5-4026-AEAC-81E342D2C1E1}" presName="thinLine2b" presStyleLbl="callout" presStyleIdx="0" presStyleCnt="10"/>
      <dgm:spPr/>
    </dgm:pt>
    <dgm:pt modelId="{61E0B009-7250-402C-A497-DF51C7AC5F5C}" type="pres">
      <dgm:prSet presAssocID="{15B9515E-99C5-4026-AEAC-81E342D2C1E1}" presName="vertSpace2b" presStyleCnt="0"/>
      <dgm:spPr/>
    </dgm:pt>
    <dgm:pt modelId="{01992122-10C4-47C8-B36A-510575468507}" type="pres">
      <dgm:prSet presAssocID="{6A09AAE0-027B-41C2-A0F6-3C6B740217EE}" presName="horz2" presStyleCnt="0"/>
      <dgm:spPr/>
    </dgm:pt>
    <dgm:pt modelId="{68FAB066-0FFA-477F-A91C-3A173D58F705}" type="pres">
      <dgm:prSet presAssocID="{6A09AAE0-027B-41C2-A0F6-3C6B740217EE}" presName="horzSpace2" presStyleCnt="0"/>
      <dgm:spPr/>
    </dgm:pt>
    <dgm:pt modelId="{B027B3AA-4D29-4924-ACAA-0282331C75FC}" type="pres">
      <dgm:prSet presAssocID="{6A09AAE0-027B-41C2-A0F6-3C6B740217EE}" presName="tx2" presStyleLbl="revTx" presStyleIdx="2" presStyleCnt="14"/>
      <dgm:spPr/>
      <dgm:t>
        <a:bodyPr/>
        <a:lstStyle/>
        <a:p>
          <a:endParaRPr lang="fr-FR"/>
        </a:p>
      </dgm:t>
    </dgm:pt>
    <dgm:pt modelId="{45B67688-7E32-44E9-8290-5C5F4ACE01BD}" type="pres">
      <dgm:prSet presAssocID="{6A09AAE0-027B-41C2-A0F6-3C6B740217EE}" presName="vert2" presStyleCnt="0"/>
      <dgm:spPr/>
    </dgm:pt>
    <dgm:pt modelId="{9EC287E3-1B65-4F1F-8604-27BFAE03AABA}" type="pres">
      <dgm:prSet presAssocID="{6A09AAE0-027B-41C2-A0F6-3C6B740217EE}" presName="thinLine2b" presStyleLbl="callout" presStyleIdx="1" presStyleCnt="10"/>
      <dgm:spPr/>
    </dgm:pt>
    <dgm:pt modelId="{224285E4-C3A2-4F7C-BE74-1201CE0827CA}" type="pres">
      <dgm:prSet presAssocID="{6A09AAE0-027B-41C2-A0F6-3C6B740217EE}" presName="vertSpace2b" presStyleCnt="0"/>
      <dgm:spPr/>
    </dgm:pt>
    <dgm:pt modelId="{7CB47DD0-8234-467E-98C6-30293B8E43BB}" type="pres">
      <dgm:prSet presAssocID="{00BCE48F-75C6-4653-AD06-9662C1C17785}" presName="thickLine" presStyleLbl="alignNode1" presStyleIdx="1" presStyleCnt="4"/>
      <dgm:spPr/>
    </dgm:pt>
    <dgm:pt modelId="{60212935-3869-481D-9D81-5F499C7A2FE9}" type="pres">
      <dgm:prSet presAssocID="{00BCE48F-75C6-4653-AD06-9662C1C17785}" presName="horz1" presStyleCnt="0"/>
      <dgm:spPr/>
    </dgm:pt>
    <dgm:pt modelId="{AA215A79-827C-4A23-8CD9-05FDF0764B1E}" type="pres">
      <dgm:prSet presAssocID="{00BCE48F-75C6-4653-AD06-9662C1C17785}" presName="tx1" presStyleLbl="revTx" presStyleIdx="3" presStyleCnt="14"/>
      <dgm:spPr/>
      <dgm:t>
        <a:bodyPr/>
        <a:lstStyle/>
        <a:p>
          <a:endParaRPr lang="fr-FR"/>
        </a:p>
      </dgm:t>
    </dgm:pt>
    <dgm:pt modelId="{0803CC5A-CF42-48DB-AAF9-4D691BD86C44}" type="pres">
      <dgm:prSet presAssocID="{00BCE48F-75C6-4653-AD06-9662C1C17785}" presName="vert1" presStyleCnt="0"/>
      <dgm:spPr/>
    </dgm:pt>
    <dgm:pt modelId="{BCDCBDEE-F1D1-4CBC-B6BC-DF9C54E166A6}" type="pres">
      <dgm:prSet presAssocID="{3E3A0E17-F95A-40B5-8C3D-45579539D115}" presName="vertSpace2a" presStyleCnt="0"/>
      <dgm:spPr/>
    </dgm:pt>
    <dgm:pt modelId="{5218DCAE-6A94-43A7-92F3-12F4025BDBF8}" type="pres">
      <dgm:prSet presAssocID="{3E3A0E17-F95A-40B5-8C3D-45579539D115}" presName="horz2" presStyleCnt="0"/>
      <dgm:spPr/>
    </dgm:pt>
    <dgm:pt modelId="{8130FEB7-66F0-4E86-8889-C5A8172DC4CD}" type="pres">
      <dgm:prSet presAssocID="{3E3A0E17-F95A-40B5-8C3D-45579539D115}" presName="horzSpace2" presStyleCnt="0"/>
      <dgm:spPr/>
    </dgm:pt>
    <dgm:pt modelId="{5CB3F52E-630B-45D5-A47E-691BBFB18EED}" type="pres">
      <dgm:prSet presAssocID="{3E3A0E17-F95A-40B5-8C3D-45579539D115}" presName="tx2" presStyleLbl="revTx" presStyleIdx="4" presStyleCnt="14" custScaleY="148653"/>
      <dgm:spPr/>
      <dgm:t>
        <a:bodyPr/>
        <a:lstStyle/>
        <a:p>
          <a:endParaRPr lang="fr-FR"/>
        </a:p>
      </dgm:t>
    </dgm:pt>
    <dgm:pt modelId="{EFAA2241-7D02-4661-A77C-8EE45A04D6E4}" type="pres">
      <dgm:prSet presAssocID="{3E3A0E17-F95A-40B5-8C3D-45579539D115}" presName="vert2" presStyleCnt="0"/>
      <dgm:spPr/>
    </dgm:pt>
    <dgm:pt modelId="{5803CB4F-9E39-43B3-9235-0EB564E21D78}" type="pres">
      <dgm:prSet presAssocID="{3E3A0E17-F95A-40B5-8C3D-45579539D115}" presName="thinLine2b" presStyleLbl="callout" presStyleIdx="2" presStyleCnt="10"/>
      <dgm:spPr/>
    </dgm:pt>
    <dgm:pt modelId="{A474FBCD-C31E-4ACD-A87A-5E6C15D0D2F5}" type="pres">
      <dgm:prSet presAssocID="{3E3A0E17-F95A-40B5-8C3D-45579539D115}" presName="vertSpace2b" presStyleCnt="0"/>
      <dgm:spPr/>
    </dgm:pt>
    <dgm:pt modelId="{ECF458BC-2E28-4317-918E-61EF7BE52D29}" type="pres">
      <dgm:prSet presAssocID="{25C75F84-CCBB-4C1C-A04F-021D1D7951F2}" presName="horz2" presStyleCnt="0"/>
      <dgm:spPr/>
    </dgm:pt>
    <dgm:pt modelId="{D7A22D62-E4B3-4035-890D-B2832DD94F89}" type="pres">
      <dgm:prSet presAssocID="{25C75F84-CCBB-4C1C-A04F-021D1D7951F2}" presName="horzSpace2" presStyleCnt="0"/>
      <dgm:spPr/>
    </dgm:pt>
    <dgm:pt modelId="{2B58D753-49AD-4733-A6C1-8A3209E68FF7}" type="pres">
      <dgm:prSet presAssocID="{25C75F84-CCBB-4C1C-A04F-021D1D7951F2}" presName="tx2" presStyleLbl="revTx" presStyleIdx="5" presStyleCnt="14"/>
      <dgm:spPr/>
      <dgm:t>
        <a:bodyPr/>
        <a:lstStyle/>
        <a:p>
          <a:endParaRPr lang="fr-FR"/>
        </a:p>
      </dgm:t>
    </dgm:pt>
    <dgm:pt modelId="{A1FCB2D7-2DBE-4E3E-B596-BC93301A4CBB}" type="pres">
      <dgm:prSet presAssocID="{25C75F84-CCBB-4C1C-A04F-021D1D7951F2}" presName="vert2" presStyleCnt="0"/>
      <dgm:spPr/>
    </dgm:pt>
    <dgm:pt modelId="{4876512E-711C-49CD-9753-0B3BE090FFFF}" type="pres">
      <dgm:prSet presAssocID="{25C75F84-CCBB-4C1C-A04F-021D1D7951F2}" presName="thinLine2b" presStyleLbl="callout" presStyleIdx="3" presStyleCnt="10"/>
      <dgm:spPr/>
    </dgm:pt>
    <dgm:pt modelId="{DFEA2264-5758-40DD-80A7-6C7ADA8D5C1C}" type="pres">
      <dgm:prSet presAssocID="{25C75F84-CCBB-4C1C-A04F-021D1D7951F2}" presName="vertSpace2b" presStyleCnt="0"/>
      <dgm:spPr/>
    </dgm:pt>
    <dgm:pt modelId="{241501AD-28ED-4C71-B64C-FFD1DDA0BBC3}" type="pres">
      <dgm:prSet presAssocID="{6B94FF1B-603C-47F8-B593-AD55306BAFC1}" presName="thickLine" presStyleLbl="alignNode1" presStyleIdx="2" presStyleCnt="4"/>
      <dgm:spPr/>
    </dgm:pt>
    <dgm:pt modelId="{76ADBD8E-571D-4B18-AC93-6BE8C674C492}" type="pres">
      <dgm:prSet presAssocID="{6B94FF1B-603C-47F8-B593-AD55306BAFC1}" presName="horz1" presStyleCnt="0"/>
      <dgm:spPr/>
    </dgm:pt>
    <dgm:pt modelId="{47851EFC-3492-4302-BF35-4CBF520D05FD}" type="pres">
      <dgm:prSet presAssocID="{6B94FF1B-603C-47F8-B593-AD55306BAFC1}" presName="tx1" presStyleLbl="revTx" presStyleIdx="6" presStyleCnt="14"/>
      <dgm:spPr/>
      <dgm:t>
        <a:bodyPr/>
        <a:lstStyle/>
        <a:p>
          <a:endParaRPr lang="fr-FR"/>
        </a:p>
      </dgm:t>
    </dgm:pt>
    <dgm:pt modelId="{597FC187-DB59-49BD-99C2-5E17BB23E2D0}" type="pres">
      <dgm:prSet presAssocID="{6B94FF1B-603C-47F8-B593-AD55306BAFC1}" presName="vert1" presStyleCnt="0"/>
      <dgm:spPr/>
    </dgm:pt>
    <dgm:pt modelId="{33AC53A1-2FCE-43E4-98C6-CE435F89CA97}" type="pres">
      <dgm:prSet presAssocID="{CE00E89A-B790-4949-8062-0A5F8DF3A789}" presName="vertSpace2a" presStyleCnt="0"/>
      <dgm:spPr/>
    </dgm:pt>
    <dgm:pt modelId="{D7F564FB-AA62-40DA-9C29-4D826849C130}" type="pres">
      <dgm:prSet presAssocID="{CE00E89A-B790-4949-8062-0A5F8DF3A789}" presName="horz2" presStyleCnt="0"/>
      <dgm:spPr/>
    </dgm:pt>
    <dgm:pt modelId="{F1888C9E-6F44-480E-857D-762D800F9691}" type="pres">
      <dgm:prSet presAssocID="{CE00E89A-B790-4949-8062-0A5F8DF3A789}" presName="horzSpace2" presStyleCnt="0"/>
      <dgm:spPr/>
    </dgm:pt>
    <dgm:pt modelId="{20CD15BD-B58D-4F60-8BDC-F9C08A612894}" type="pres">
      <dgm:prSet presAssocID="{CE00E89A-B790-4949-8062-0A5F8DF3A789}" presName="tx2" presStyleLbl="revTx" presStyleIdx="7" presStyleCnt="14"/>
      <dgm:spPr/>
      <dgm:t>
        <a:bodyPr/>
        <a:lstStyle/>
        <a:p>
          <a:endParaRPr lang="fr-FR"/>
        </a:p>
      </dgm:t>
    </dgm:pt>
    <dgm:pt modelId="{C682FA4D-6119-45BF-8D92-D15C11BA79DE}" type="pres">
      <dgm:prSet presAssocID="{CE00E89A-B790-4949-8062-0A5F8DF3A789}" presName="vert2" presStyleCnt="0"/>
      <dgm:spPr/>
    </dgm:pt>
    <dgm:pt modelId="{C1C3D4E3-CD23-4766-8CE9-8FF76591EFCC}" type="pres">
      <dgm:prSet presAssocID="{CE00E89A-B790-4949-8062-0A5F8DF3A789}" presName="thinLine2b" presStyleLbl="callout" presStyleIdx="4" presStyleCnt="10"/>
      <dgm:spPr/>
    </dgm:pt>
    <dgm:pt modelId="{F99206F8-6116-410F-9BE9-B15C9A61C2EF}" type="pres">
      <dgm:prSet presAssocID="{CE00E89A-B790-4949-8062-0A5F8DF3A789}" presName="vertSpace2b" presStyleCnt="0"/>
      <dgm:spPr/>
    </dgm:pt>
    <dgm:pt modelId="{F5B046B6-ECCC-481F-8996-2A1D0E824D9E}" type="pres">
      <dgm:prSet presAssocID="{0412E85A-067B-46CC-9E46-FD2425B085CB}" presName="horz2" presStyleCnt="0"/>
      <dgm:spPr/>
    </dgm:pt>
    <dgm:pt modelId="{AFE53DC3-AEE9-4E99-9DC9-62358CA32437}" type="pres">
      <dgm:prSet presAssocID="{0412E85A-067B-46CC-9E46-FD2425B085CB}" presName="horzSpace2" presStyleCnt="0"/>
      <dgm:spPr/>
    </dgm:pt>
    <dgm:pt modelId="{EEC151A2-6A59-46A7-A0A7-A6AE52755004}" type="pres">
      <dgm:prSet presAssocID="{0412E85A-067B-46CC-9E46-FD2425B085CB}" presName="tx2" presStyleLbl="revTx" presStyleIdx="8" presStyleCnt="14"/>
      <dgm:spPr/>
      <dgm:t>
        <a:bodyPr/>
        <a:lstStyle/>
        <a:p>
          <a:endParaRPr lang="fr-FR"/>
        </a:p>
      </dgm:t>
    </dgm:pt>
    <dgm:pt modelId="{EA7FA8E8-8EA5-4C21-B0C2-E266B5BD0109}" type="pres">
      <dgm:prSet presAssocID="{0412E85A-067B-46CC-9E46-FD2425B085CB}" presName="vert2" presStyleCnt="0"/>
      <dgm:spPr/>
    </dgm:pt>
    <dgm:pt modelId="{CB703F63-4CD1-4FBE-8DA4-7E81AB4ED974}" type="pres">
      <dgm:prSet presAssocID="{0412E85A-067B-46CC-9E46-FD2425B085CB}" presName="thinLine2b" presStyleLbl="callout" presStyleIdx="5" presStyleCnt="10"/>
      <dgm:spPr/>
    </dgm:pt>
    <dgm:pt modelId="{382D0948-3698-45F0-B515-E70727FA9FD0}" type="pres">
      <dgm:prSet presAssocID="{0412E85A-067B-46CC-9E46-FD2425B085CB}" presName="vertSpace2b" presStyleCnt="0"/>
      <dgm:spPr/>
    </dgm:pt>
    <dgm:pt modelId="{FCB07AE7-7513-48D4-A341-9A5725F79AC3}" type="pres">
      <dgm:prSet presAssocID="{C54BCD93-C713-48AA-87FC-BB65D083E12C}" presName="horz2" presStyleCnt="0"/>
      <dgm:spPr/>
    </dgm:pt>
    <dgm:pt modelId="{46C6E2D8-D246-4E0D-B121-6C0B59285A0A}" type="pres">
      <dgm:prSet presAssocID="{C54BCD93-C713-48AA-87FC-BB65D083E12C}" presName="horzSpace2" presStyleCnt="0"/>
      <dgm:spPr/>
    </dgm:pt>
    <dgm:pt modelId="{D0AC4AEF-3689-46D8-BED4-560666BC1AF3}" type="pres">
      <dgm:prSet presAssocID="{C54BCD93-C713-48AA-87FC-BB65D083E12C}" presName="tx2" presStyleLbl="revTx" presStyleIdx="9" presStyleCnt="14"/>
      <dgm:spPr/>
      <dgm:t>
        <a:bodyPr/>
        <a:lstStyle/>
        <a:p>
          <a:endParaRPr lang="fr-FR"/>
        </a:p>
      </dgm:t>
    </dgm:pt>
    <dgm:pt modelId="{E2DB4368-AB1F-4F24-9647-E30560C4FB99}" type="pres">
      <dgm:prSet presAssocID="{C54BCD93-C713-48AA-87FC-BB65D083E12C}" presName="vert2" presStyleCnt="0"/>
      <dgm:spPr/>
    </dgm:pt>
    <dgm:pt modelId="{86073F69-5145-4A93-B771-35218395180A}" type="pres">
      <dgm:prSet presAssocID="{C54BCD93-C713-48AA-87FC-BB65D083E12C}" presName="thinLine2b" presStyleLbl="callout" presStyleIdx="6" presStyleCnt="10"/>
      <dgm:spPr/>
    </dgm:pt>
    <dgm:pt modelId="{1C131E3C-8912-4648-A270-3F80E6764621}" type="pres">
      <dgm:prSet presAssocID="{C54BCD93-C713-48AA-87FC-BB65D083E12C}" presName="vertSpace2b" presStyleCnt="0"/>
      <dgm:spPr/>
    </dgm:pt>
    <dgm:pt modelId="{B5AA5DF2-E273-47FA-A639-123B47D3F14D}" type="pres">
      <dgm:prSet presAssocID="{B7AABB28-494A-4590-97CB-9F5F8D0B9D21}" presName="thickLine" presStyleLbl="alignNode1" presStyleIdx="3" presStyleCnt="4"/>
      <dgm:spPr/>
    </dgm:pt>
    <dgm:pt modelId="{2AE524A4-334F-479D-B69B-761E81D05600}" type="pres">
      <dgm:prSet presAssocID="{B7AABB28-494A-4590-97CB-9F5F8D0B9D21}" presName="horz1" presStyleCnt="0"/>
      <dgm:spPr/>
    </dgm:pt>
    <dgm:pt modelId="{A4A84CC3-19E3-42F9-894E-CCF8AD8E30DC}" type="pres">
      <dgm:prSet presAssocID="{B7AABB28-494A-4590-97CB-9F5F8D0B9D21}" presName="tx1" presStyleLbl="revTx" presStyleIdx="10" presStyleCnt="14"/>
      <dgm:spPr/>
      <dgm:t>
        <a:bodyPr/>
        <a:lstStyle/>
        <a:p>
          <a:endParaRPr lang="fr-FR"/>
        </a:p>
      </dgm:t>
    </dgm:pt>
    <dgm:pt modelId="{0E0B3670-CF75-4315-8AC4-3E13C5FBF1A9}" type="pres">
      <dgm:prSet presAssocID="{B7AABB28-494A-4590-97CB-9F5F8D0B9D21}" presName="vert1" presStyleCnt="0"/>
      <dgm:spPr/>
    </dgm:pt>
    <dgm:pt modelId="{0CDF2A32-AF76-4EC0-AD94-CAC46BAF2285}" type="pres">
      <dgm:prSet presAssocID="{93D90FE0-B0A5-49B3-BEA2-77B1E191A28E}" presName="vertSpace2a" presStyleCnt="0"/>
      <dgm:spPr/>
    </dgm:pt>
    <dgm:pt modelId="{F17F1129-9462-47DE-9F16-70BDFB42DFEF}" type="pres">
      <dgm:prSet presAssocID="{93D90FE0-B0A5-49B3-BEA2-77B1E191A28E}" presName="horz2" presStyleCnt="0"/>
      <dgm:spPr/>
    </dgm:pt>
    <dgm:pt modelId="{170A4600-A209-45C2-9221-A538B0BA1623}" type="pres">
      <dgm:prSet presAssocID="{93D90FE0-B0A5-49B3-BEA2-77B1E191A28E}" presName="horzSpace2" presStyleCnt="0"/>
      <dgm:spPr/>
    </dgm:pt>
    <dgm:pt modelId="{84A7209F-368B-41F9-97D5-19729631BA6F}" type="pres">
      <dgm:prSet presAssocID="{93D90FE0-B0A5-49B3-BEA2-77B1E191A28E}" presName="tx2" presStyleLbl="revTx" presStyleIdx="11" presStyleCnt="14"/>
      <dgm:spPr/>
      <dgm:t>
        <a:bodyPr/>
        <a:lstStyle/>
        <a:p>
          <a:endParaRPr lang="fr-FR"/>
        </a:p>
      </dgm:t>
    </dgm:pt>
    <dgm:pt modelId="{FB8F58C3-AC3B-49B0-BD5D-440CE6052C02}" type="pres">
      <dgm:prSet presAssocID="{93D90FE0-B0A5-49B3-BEA2-77B1E191A28E}" presName="vert2" presStyleCnt="0"/>
      <dgm:spPr/>
    </dgm:pt>
    <dgm:pt modelId="{84B88842-E2FC-406C-9774-CE99C3BD0F7E}" type="pres">
      <dgm:prSet presAssocID="{93D90FE0-B0A5-49B3-BEA2-77B1E191A28E}" presName="thinLine2b" presStyleLbl="callout" presStyleIdx="7" presStyleCnt="10"/>
      <dgm:spPr/>
    </dgm:pt>
    <dgm:pt modelId="{EBA7BE34-4A67-4903-B53C-51F2D1162981}" type="pres">
      <dgm:prSet presAssocID="{93D90FE0-B0A5-49B3-BEA2-77B1E191A28E}" presName="vertSpace2b" presStyleCnt="0"/>
      <dgm:spPr/>
    </dgm:pt>
    <dgm:pt modelId="{E2711A56-113C-43C9-8203-2D655B0A054B}" type="pres">
      <dgm:prSet presAssocID="{F913A1C4-F644-400E-83A7-95C998AA9594}" presName="horz2" presStyleCnt="0"/>
      <dgm:spPr/>
    </dgm:pt>
    <dgm:pt modelId="{A8CB2107-9952-4F31-BF02-52B43E1AE00D}" type="pres">
      <dgm:prSet presAssocID="{F913A1C4-F644-400E-83A7-95C998AA9594}" presName="horzSpace2" presStyleCnt="0"/>
      <dgm:spPr/>
    </dgm:pt>
    <dgm:pt modelId="{3A699AA7-9140-4DEC-BA65-3F17222DF73A}" type="pres">
      <dgm:prSet presAssocID="{F913A1C4-F644-400E-83A7-95C998AA9594}" presName="tx2" presStyleLbl="revTx" presStyleIdx="12" presStyleCnt="14"/>
      <dgm:spPr/>
      <dgm:t>
        <a:bodyPr/>
        <a:lstStyle/>
        <a:p>
          <a:endParaRPr lang="fr-FR"/>
        </a:p>
      </dgm:t>
    </dgm:pt>
    <dgm:pt modelId="{B702396A-5AA4-48C2-84D8-A323C64AE3CA}" type="pres">
      <dgm:prSet presAssocID="{F913A1C4-F644-400E-83A7-95C998AA9594}" presName="vert2" presStyleCnt="0"/>
      <dgm:spPr/>
    </dgm:pt>
    <dgm:pt modelId="{35A2306F-5305-4ADB-A02D-1A47BC6EF29A}" type="pres">
      <dgm:prSet presAssocID="{F913A1C4-F644-400E-83A7-95C998AA9594}" presName="thinLine2b" presStyleLbl="callout" presStyleIdx="8" presStyleCnt="10"/>
      <dgm:spPr/>
    </dgm:pt>
    <dgm:pt modelId="{0533255D-389A-406B-980C-5C472BFDF4BC}" type="pres">
      <dgm:prSet presAssocID="{F913A1C4-F644-400E-83A7-95C998AA9594}" presName="vertSpace2b" presStyleCnt="0"/>
      <dgm:spPr/>
    </dgm:pt>
    <dgm:pt modelId="{FA7EDDCF-289A-4F68-8C5C-13F7D254F4E3}" type="pres">
      <dgm:prSet presAssocID="{1F396639-CCCB-4AC1-A00F-900596F63D53}" presName="horz2" presStyleCnt="0"/>
      <dgm:spPr/>
    </dgm:pt>
    <dgm:pt modelId="{3E75E257-EA1C-4A2F-8D22-1FB246027D78}" type="pres">
      <dgm:prSet presAssocID="{1F396639-CCCB-4AC1-A00F-900596F63D53}" presName="horzSpace2" presStyleCnt="0"/>
      <dgm:spPr/>
    </dgm:pt>
    <dgm:pt modelId="{21DDF4F4-2698-46C6-8820-DB8F2A7D3AFD}" type="pres">
      <dgm:prSet presAssocID="{1F396639-CCCB-4AC1-A00F-900596F63D53}" presName="tx2" presStyleLbl="revTx" presStyleIdx="13" presStyleCnt="14"/>
      <dgm:spPr/>
      <dgm:t>
        <a:bodyPr/>
        <a:lstStyle/>
        <a:p>
          <a:endParaRPr lang="fr-FR"/>
        </a:p>
      </dgm:t>
    </dgm:pt>
    <dgm:pt modelId="{F43EA62C-DCE0-4CEB-B638-3AB331544B4A}" type="pres">
      <dgm:prSet presAssocID="{1F396639-CCCB-4AC1-A00F-900596F63D53}" presName="vert2" presStyleCnt="0"/>
      <dgm:spPr/>
    </dgm:pt>
    <dgm:pt modelId="{C428126F-DEDA-4C0A-8DD6-47D644CAE792}" type="pres">
      <dgm:prSet presAssocID="{1F396639-CCCB-4AC1-A00F-900596F63D53}" presName="thinLine2b" presStyleLbl="callout" presStyleIdx="9" presStyleCnt="10"/>
      <dgm:spPr/>
    </dgm:pt>
    <dgm:pt modelId="{589DE74D-6B5F-4C32-A9CC-15C92F66B73D}" type="pres">
      <dgm:prSet presAssocID="{1F396639-CCCB-4AC1-A00F-900596F63D53}" presName="vertSpace2b" presStyleCnt="0"/>
      <dgm:spPr/>
    </dgm:pt>
  </dgm:ptLst>
  <dgm:cxnLst>
    <dgm:cxn modelId="{F5D57185-A399-4AE3-9ADD-DD546EFD051D}" type="presOf" srcId="{1F396639-CCCB-4AC1-A00F-900596F63D53}" destId="{21DDF4F4-2698-46C6-8820-DB8F2A7D3AFD}" srcOrd="0" destOrd="0" presId="urn:microsoft.com/office/officeart/2008/layout/LinedList"/>
    <dgm:cxn modelId="{8FC2314E-B325-4EB8-BA96-63B3F6FD001B}" type="presOf" srcId="{F913A1C4-F644-400E-83A7-95C998AA9594}" destId="{3A699AA7-9140-4DEC-BA65-3F17222DF73A}" srcOrd="0" destOrd="0" presId="urn:microsoft.com/office/officeart/2008/layout/LinedList"/>
    <dgm:cxn modelId="{1EFE0C5E-E99F-49B0-9E54-0EB651BB488C}" srcId="{B7AABB28-494A-4590-97CB-9F5F8D0B9D21}" destId="{93D90FE0-B0A5-49B3-BEA2-77B1E191A28E}" srcOrd="0" destOrd="0" parTransId="{828B7505-863A-4724-BFEC-0169F8BB25FB}" sibTransId="{8051607B-D9BA-47E2-9B66-4AAD99860FFA}"/>
    <dgm:cxn modelId="{2BED3239-DEEF-4CDA-A2E7-81D1B39FAE26}" type="presOf" srcId="{93D90FE0-B0A5-49B3-BEA2-77B1E191A28E}" destId="{84A7209F-368B-41F9-97D5-19729631BA6F}" srcOrd="0" destOrd="0" presId="urn:microsoft.com/office/officeart/2008/layout/LinedList"/>
    <dgm:cxn modelId="{931FFC9B-5477-4491-A8F2-EC8E9FD7471F}" type="presOf" srcId="{00BCE48F-75C6-4653-AD06-9662C1C17785}" destId="{AA215A79-827C-4A23-8CD9-05FDF0764B1E}" srcOrd="0" destOrd="0" presId="urn:microsoft.com/office/officeart/2008/layout/LinedList"/>
    <dgm:cxn modelId="{E07FC621-2EAD-4C43-822F-C42279F5B730}" srcId="{B7AABB28-494A-4590-97CB-9F5F8D0B9D21}" destId="{F913A1C4-F644-400E-83A7-95C998AA9594}" srcOrd="1" destOrd="0" parTransId="{3E40FF93-75BA-4BA2-91E8-96D594116793}" sibTransId="{25E106FF-0B90-4CDF-8417-CC5A1EB7B9FB}"/>
    <dgm:cxn modelId="{7E19FC39-DB5D-457D-9C8C-77B5E794B9E7}" type="presOf" srcId="{CE00E89A-B790-4949-8062-0A5F8DF3A789}" destId="{20CD15BD-B58D-4F60-8BDC-F9C08A612894}" srcOrd="0" destOrd="0" presId="urn:microsoft.com/office/officeart/2008/layout/LinedList"/>
    <dgm:cxn modelId="{E072F447-1A66-4636-AA37-72CC31F3AF1B}" srcId="{D0C96BFE-8AAD-4F8D-B564-282901958D1F}" destId="{B7AABB28-494A-4590-97CB-9F5F8D0B9D21}" srcOrd="3" destOrd="0" parTransId="{36F3A7E3-4146-4C70-A6B8-998DF36B4115}" sibTransId="{478565C8-3CCA-449E-8A99-B5EC108E4270}"/>
    <dgm:cxn modelId="{171850C3-C7F2-4BD6-8A6E-0A3BB6744520}" srcId="{D0C96BFE-8AAD-4F8D-B564-282901958D1F}" destId="{00BCE48F-75C6-4653-AD06-9662C1C17785}" srcOrd="1" destOrd="0" parTransId="{DFB652B0-2103-4115-A152-B939452312F5}" sibTransId="{C37192B4-52F6-4C39-B011-A373E91C2008}"/>
    <dgm:cxn modelId="{F9EB3F9E-DB55-426B-AD10-C6A42903AB97}" srcId="{6B94FF1B-603C-47F8-B593-AD55306BAFC1}" destId="{0412E85A-067B-46CC-9E46-FD2425B085CB}" srcOrd="1" destOrd="0" parTransId="{E748EA6C-B1C4-4552-B7A5-3E6A19B31C56}" sibTransId="{4C7FC436-34C5-4121-AED3-1170DA164779}"/>
    <dgm:cxn modelId="{06437F6C-BB5B-45FB-A0B0-AE0F0A034299}" type="presOf" srcId="{6A09AAE0-027B-41C2-A0F6-3C6B740217EE}" destId="{B027B3AA-4D29-4924-ACAA-0282331C75FC}" srcOrd="0" destOrd="0" presId="urn:microsoft.com/office/officeart/2008/layout/LinedList"/>
    <dgm:cxn modelId="{40517D2C-1703-49D7-B53E-8AFEF3FF8A35}" type="presOf" srcId="{1EA09E7B-C1B3-4BCF-892A-354FC13796C0}" destId="{A20AC1E4-F1D4-421A-BDBC-952E6048C742}" srcOrd="0" destOrd="0" presId="urn:microsoft.com/office/officeart/2008/layout/LinedList"/>
    <dgm:cxn modelId="{5268420B-F63E-45D5-9169-D864F0DCDB25}" type="presOf" srcId="{D0C96BFE-8AAD-4F8D-B564-282901958D1F}" destId="{44BE87D8-2B3F-4505-87E5-BFFA9AC4605B}" srcOrd="0" destOrd="0" presId="urn:microsoft.com/office/officeart/2008/layout/LinedList"/>
    <dgm:cxn modelId="{16623436-DF11-469A-A32B-F19399A18826}" srcId="{6B94FF1B-603C-47F8-B593-AD55306BAFC1}" destId="{C54BCD93-C713-48AA-87FC-BB65D083E12C}" srcOrd="2" destOrd="0" parTransId="{9FEBDACC-E4AC-403D-BE8C-412F958515C5}" sibTransId="{B67F6DA7-2429-4E2B-96FE-CBCE7B07DAB5}"/>
    <dgm:cxn modelId="{905D1B17-14DC-47BE-BDC5-E54172EA51B9}" srcId="{00BCE48F-75C6-4653-AD06-9662C1C17785}" destId="{3E3A0E17-F95A-40B5-8C3D-45579539D115}" srcOrd="0" destOrd="0" parTransId="{781B8E04-61DE-4AE3-BFD1-E625B6CD05C3}" sibTransId="{ABC20675-2112-4DFB-AFAE-A59A371B84C3}"/>
    <dgm:cxn modelId="{EC9D5CB5-262E-49F5-85C2-C05A302DF288}" srcId="{D0C96BFE-8AAD-4F8D-B564-282901958D1F}" destId="{1EA09E7B-C1B3-4BCF-892A-354FC13796C0}" srcOrd="0" destOrd="0" parTransId="{0841BCE9-5B1B-4675-A228-80A10ED1DE6D}" sibTransId="{C56FC649-447D-4816-9111-35437B2625D6}"/>
    <dgm:cxn modelId="{6F985886-174D-4AE2-B32C-85FDF2F6B969}" type="presOf" srcId="{3E3A0E17-F95A-40B5-8C3D-45579539D115}" destId="{5CB3F52E-630B-45D5-A47E-691BBFB18EED}" srcOrd="0" destOrd="0" presId="urn:microsoft.com/office/officeart/2008/layout/LinedList"/>
    <dgm:cxn modelId="{0443CE77-CCEB-462B-B5D5-753149C4D9C5}" type="presOf" srcId="{B7AABB28-494A-4590-97CB-9F5F8D0B9D21}" destId="{A4A84CC3-19E3-42F9-894E-CCF8AD8E30DC}" srcOrd="0" destOrd="0" presId="urn:microsoft.com/office/officeart/2008/layout/LinedList"/>
    <dgm:cxn modelId="{927993F5-6913-4437-AB15-272793257744}" srcId="{B7AABB28-494A-4590-97CB-9F5F8D0B9D21}" destId="{1F396639-CCCB-4AC1-A00F-900596F63D53}" srcOrd="2" destOrd="0" parTransId="{54ABA9F9-E6BE-4599-852C-C41CE4F4F7B1}" sibTransId="{055EE14A-57E1-425C-9939-DC816202E928}"/>
    <dgm:cxn modelId="{984DC898-8BCC-468A-AD4E-33FDAD423AE2}" type="presOf" srcId="{25C75F84-CCBB-4C1C-A04F-021D1D7951F2}" destId="{2B58D753-49AD-4733-A6C1-8A3209E68FF7}" srcOrd="0" destOrd="0" presId="urn:microsoft.com/office/officeart/2008/layout/LinedList"/>
    <dgm:cxn modelId="{EF8B35F6-30D4-4FEF-952A-D4EAA5B62546}" type="presOf" srcId="{C54BCD93-C713-48AA-87FC-BB65D083E12C}" destId="{D0AC4AEF-3689-46D8-BED4-560666BC1AF3}" srcOrd="0" destOrd="0" presId="urn:microsoft.com/office/officeart/2008/layout/LinedList"/>
    <dgm:cxn modelId="{4C0604B1-9735-4A67-88CC-0AD495D2F04F}" srcId="{1EA09E7B-C1B3-4BCF-892A-354FC13796C0}" destId="{15B9515E-99C5-4026-AEAC-81E342D2C1E1}" srcOrd="0" destOrd="0" parTransId="{D3909D0F-7AEA-42F0-A42D-9A94D69C7BB5}" sibTransId="{BB674710-5D8C-4444-A51C-D357EB645759}"/>
    <dgm:cxn modelId="{ECA89AB7-94BF-4A39-A622-DCA487BAD665}" type="presOf" srcId="{15B9515E-99C5-4026-AEAC-81E342D2C1E1}" destId="{C5BB4821-D865-49EE-BC1F-C6044215C49E}" srcOrd="0" destOrd="0" presId="urn:microsoft.com/office/officeart/2008/layout/LinedList"/>
    <dgm:cxn modelId="{451D6C32-0210-491C-9302-1C08FB2C61FA}" srcId="{00BCE48F-75C6-4653-AD06-9662C1C17785}" destId="{25C75F84-CCBB-4C1C-A04F-021D1D7951F2}" srcOrd="1" destOrd="0" parTransId="{DD17E779-5FCF-4591-889F-05141E1AB005}" sibTransId="{52BAE721-86D9-4455-987C-157EEFB90A0A}"/>
    <dgm:cxn modelId="{96C08FB8-0919-4493-936C-656424889204}" srcId="{6B94FF1B-603C-47F8-B593-AD55306BAFC1}" destId="{CE00E89A-B790-4949-8062-0A5F8DF3A789}" srcOrd="0" destOrd="0" parTransId="{68F7F12A-65F4-4A45-A63A-A443A8477C31}" sibTransId="{DD6D4E04-8D53-4396-91E9-3893FEF476A3}"/>
    <dgm:cxn modelId="{AEBD42D9-1BCD-4043-9212-70A44F3F0280}" type="presOf" srcId="{0412E85A-067B-46CC-9E46-FD2425B085CB}" destId="{EEC151A2-6A59-46A7-A0A7-A6AE52755004}" srcOrd="0" destOrd="0" presId="urn:microsoft.com/office/officeart/2008/layout/LinedList"/>
    <dgm:cxn modelId="{74C8B6C6-AC75-4DCB-9E3F-CC9A53D450E0}" srcId="{1EA09E7B-C1B3-4BCF-892A-354FC13796C0}" destId="{6A09AAE0-027B-41C2-A0F6-3C6B740217EE}" srcOrd="1" destOrd="0" parTransId="{75EC4870-F873-4BD1-8639-276BB8765E13}" sibTransId="{CE0C2262-FFCF-4311-BB3A-8D55148022E3}"/>
    <dgm:cxn modelId="{8926BD4D-4F24-4EA9-BC55-2D4E152A9AE1}" srcId="{D0C96BFE-8AAD-4F8D-B564-282901958D1F}" destId="{6B94FF1B-603C-47F8-B593-AD55306BAFC1}" srcOrd="2" destOrd="0" parTransId="{6F9E246E-DFE1-4043-AAF5-28EB1197034E}" sibTransId="{FCC2A7CB-4C19-48B7-B6C0-A69646B79E9A}"/>
    <dgm:cxn modelId="{4470C7EC-23BC-4C35-B972-29FE35DB9118}" type="presOf" srcId="{6B94FF1B-603C-47F8-B593-AD55306BAFC1}" destId="{47851EFC-3492-4302-BF35-4CBF520D05FD}" srcOrd="0" destOrd="0" presId="urn:microsoft.com/office/officeart/2008/layout/LinedList"/>
    <dgm:cxn modelId="{D554FBAD-6D43-43D5-8CDD-7EB41A418D8E}" type="presParOf" srcId="{44BE87D8-2B3F-4505-87E5-BFFA9AC4605B}" destId="{B863BCC6-EBBF-45BD-95C0-95BAD657B27F}" srcOrd="0" destOrd="0" presId="urn:microsoft.com/office/officeart/2008/layout/LinedList"/>
    <dgm:cxn modelId="{5AEC7AB9-4796-45C9-8C48-FC7E48ACDB57}" type="presParOf" srcId="{44BE87D8-2B3F-4505-87E5-BFFA9AC4605B}" destId="{383CCB32-E3F2-438B-BCD9-8AE52F142489}" srcOrd="1" destOrd="0" presId="urn:microsoft.com/office/officeart/2008/layout/LinedList"/>
    <dgm:cxn modelId="{F5982B17-C4E0-4854-B175-B3EFF54854A0}" type="presParOf" srcId="{383CCB32-E3F2-438B-BCD9-8AE52F142489}" destId="{A20AC1E4-F1D4-421A-BDBC-952E6048C742}" srcOrd="0" destOrd="0" presId="urn:microsoft.com/office/officeart/2008/layout/LinedList"/>
    <dgm:cxn modelId="{CA43346C-0674-4507-84E9-389AC52480E7}" type="presParOf" srcId="{383CCB32-E3F2-438B-BCD9-8AE52F142489}" destId="{E8B282DC-2B69-4E03-9C6D-CBEC9B95E71B}" srcOrd="1" destOrd="0" presId="urn:microsoft.com/office/officeart/2008/layout/LinedList"/>
    <dgm:cxn modelId="{F28EE499-E816-485A-ADC4-3CC12F1304FD}" type="presParOf" srcId="{E8B282DC-2B69-4E03-9C6D-CBEC9B95E71B}" destId="{B2ADD9E1-3FA4-474B-A534-C2F4F7115687}" srcOrd="0" destOrd="0" presId="urn:microsoft.com/office/officeart/2008/layout/LinedList"/>
    <dgm:cxn modelId="{308B779E-BE22-4014-86DD-2E3C558E6831}" type="presParOf" srcId="{E8B282DC-2B69-4E03-9C6D-CBEC9B95E71B}" destId="{5E4E3FD2-B5EB-45EF-A35C-006505143932}" srcOrd="1" destOrd="0" presId="urn:microsoft.com/office/officeart/2008/layout/LinedList"/>
    <dgm:cxn modelId="{A511A3F0-8483-440F-A962-8E361A61F252}" type="presParOf" srcId="{5E4E3FD2-B5EB-45EF-A35C-006505143932}" destId="{41AA698A-0CC8-4A9E-BA3E-85A7BA28497A}" srcOrd="0" destOrd="0" presId="urn:microsoft.com/office/officeart/2008/layout/LinedList"/>
    <dgm:cxn modelId="{27501205-DE77-456F-A85B-43C9E8E5BFDC}" type="presParOf" srcId="{5E4E3FD2-B5EB-45EF-A35C-006505143932}" destId="{C5BB4821-D865-49EE-BC1F-C6044215C49E}" srcOrd="1" destOrd="0" presId="urn:microsoft.com/office/officeart/2008/layout/LinedList"/>
    <dgm:cxn modelId="{0439F2AB-D6BA-4E95-B0BE-B3F60876CF51}" type="presParOf" srcId="{5E4E3FD2-B5EB-45EF-A35C-006505143932}" destId="{CB3A5DDC-F991-4F40-92C6-3FC5E33C3107}" srcOrd="2" destOrd="0" presId="urn:microsoft.com/office/officeart/2008/layout/LinedList"/>
    <dgm:cxn modelId="{42071C57-8D40-4511-9CFA-C794B7966C3C}" type="presParOf" srcId="{E8B282DC-2B69-4E03-9C6D-CBEC9B95E71B}" destId="{A3853084-534C-4F49-B8ED-5D7B76568156}" srcOrd="2" destOrd="0" presId="urn:microsoft.com/office/officeart/2008/layout/LinedList"/>
    <dgm:cxn modelId="{1B4F7D61-9FB1-43F9-B1F0-58971EB363BA}" type="presParOf" srcId="{E8B282DC-2B69-4E03-9C6D-CBEC9B95E71B}" destId="{61E0B009-7250-402C-A497-DF51C7AC5F5C}" srcOrd="3" destOrd="0" presId="urn:microsoft.com/office/officeart/2008/layout/LinedList"/>
    <dgm:cxn modelId="{66005637-6B28-458B-B8C2-837B3F226721}" type="presParOf" srcId="{E8B282DC-2B69-4E03-9C6D-CBEC9B95E71B}" destId="{01992122-10C4-47C8-B36A-510575468507}" srcOrd="4" destOrd="0" presId="urn:microsoft.com/office/officeart/2008/layout/LinedList"/>
    <dgm:cxn modelId="{5A55F22F-51B2-4A13-B7F1-3BF0E2C5E137}" type="presParOf" srcId="{01992122-10C4-47C8-B36A-510575468507}" destId="{68FAB066-0FFA-477F-A91C-3A173D58F705}" srcOrd="0" destOrd="0" presId="urn:microsoft.com/office/officeart/2008/layout/LinedList"/>
    <dgm:cxn modelId="{C9910B45-8431-46F1-9E2D-0923D1F845A3}" type="presParOf" srcId="{01992122-10C4-47C8-B36A-510575468507}" destId="{B027B3AA-4D29-4924-ACAA-0282331C75FC}" srcOrd="1" destOrd="0" presId="urn:microsoft.com/office/officeart/2008/layout/LinedList"/>
    <dgm:cxn modelId="{E403A296-648E-4B1C-B4DB-489E93527051}" type="presParOf" srcId="{01992122-10C4-47C8-B36A-510575468507}" destId="{45B67688-7E32-44E9-8290-5C5F4ACE01BD}" srcOrd="2" destOrd="0" presId="urn:microsoft.com/office/officeart/2008/layout/LinedList"/>
    <dgm:cxn modelId="{E522FAF3-64FC-4B6E-A315-2BB534CAF6B0}" type="presParOf" srcId="{E8B282DC-2B69-4E03-9C6D-CBEC9B95E71B}" destId="{9EC287E3-1B65-4F1F-8604-27BFAE03AABA}" srcOrd="5" destOrd="0" presId="urn:microsoft.com/office/officeart/2008/layout/LinedList"/>
    <dgm:cxn modelId="{4EBE5B81-EB43-4B38-A1FC-82A888E811A0}" type="presParOf" srcId="{E8B282DC-2B69-4E03-9C6D-CBEC9B95E71B}" destId="{224285E4-C3A2-4F7C-BE74-1201CE0827CA}" srcOrd="6" destOrd="0" presId="urn:microsoft.com/office/officeart/2008/layout/LinedList"/>
    <dgm:cxn modelId="{7886771B-C941-4725-AD00-2F8742B2A20D}" type="presParOf" srcId="{44BE87D8-2B3F-4505-87E5-BFFA9AC4605B}" destId="{7CB47DD0-8234-467E-98C6-30293B8E43BB}" srcOrd="2" destOrd="0" presId="urn:microsoft.com/office/officeart/2008/layout/LinedList"/>
    <dgm:cxn modelId="{F7F4C731-7AB5-4ECB-B55D-094387F1040C}" type="presParOf" srcId="{44BE87D8-2B3F-4505-87E5-BFFA9AC4605B}" destId="{60212935-3869-481D-9D81-5F499C7A2FE9}" srcOrd="3" destOrd="0" presId="urn:microsoft.com/office/officeart/2008/layout/LinedList"/>
    <dgm:cxn modelId="{9AC332D8-E545-4878-A62A-CAB7B760DFDC}" type="presParOf" srcId="{60212935-3869-481D-9D81-5F499C7A2FE9}" destId="{AA215A79-827C-4A23-8CD9-05FDF0764B1E}" srcOrd="0" destOrd="0" presId="urn:microsoft.com/office/officeart/2008/layout/LinedList"/>
    <dgm:cxn modelId="{0AC01E25-610B-4391-975E-479B2067C07E}" type="presParOf" srcId="{60212935-3869-481D-9D81-5F499C7A2FE9}" destId="{0803CC5A-CF42-48DB-AAF9-4D691BD86C44}" srcOrd="1" destOrd="0" presId="urn:microsoft.com/office/officeart/2008/layout/LinedList"/>
    <dgm:cxn modelId="{C137E800-14D0-47BF-8E73-95858CC4BECF}" type="presParOf" srcId="{0803CC5A-CF42-48DB-AAF9-4D691BD86C44}" destId="{BCDCBDEE-F1D1-4CBC-B6BC-DF9C54E166A6}" srcOrd="0" destOrd="0" presId="urn:microsoft.com/office/officeart/2008/layout/LinedList"/>
    <dgm:cxn modelId="{D7B2A125-58A2-4440-975E-C4D4708D5A0F}" type="presParOf" srcId="{0803CC5A-CF42-48DB-AAF9-4D691BD86C44}" destId="{5218DCAE-6A94-43A7-92F3-12F4025BDBF8}" srcOrd="1" destOrd="0" presId="urn:microsoft.com/office/officeart/2008/layout/LinedList"/>
    <dgm:cxn modelId="{38628F4A-37AD-4E61-AD28-5DB9AA386F92}" type="presParOf" srcId="{5218DCAE-6A94-43A7-92F3-12F4025BDBF8}" destId="{8130FEB7-66F0-4E86-8889-C5A8172DC4CD}" srcOrd="0" destOrd="0" presId="urn:microsoft.com/office/officeart/2008/layout/LinedList"/>
    <dgm:cxn modelId="{FD5AED79-FCF0-4D09-AF12-4D3FFADFDC59}" type="presParOf" srcId="{5218DCAE-6A94-43A7-92F3-12F4025BDBF8}" destId="{5CB3F52E-630B-45D5-A47E-691BBFB18EED}" srcOrd="1" destOrd="0" presId="urn:microsoft.com/office/officeart/2008/layout/LinedList"/>
    <dgm:cxn modelId="{41D9C87A-6961-4206-BE25-33A6F054C92B}" type="presParOf" srcId="{5218DCAE-6A94-43A7-92F3-12F4025BDBF8}" destId="{EFAA2241-7D02-4661-A77C-8EE45A04D6E4}" srcOrd="2" destOrd="0" presId="urn:microsoft.com/office/officeart/2008/layout/LinedList"/>
    <dgm:cxn modelId="{20C485B1-4FA4-42D5-A851-1344DAC8C4B7}" type="presParOf" srcId="{0803CC5A-CF42-48DB-AAF9-4D691BD86C44}" destId="{5803CB4F-9E39-43B3-9235-0EB564E21D78}" srcOrd="2" destOrd="0" presId="urn:microsoft.com/office/officeart/2008/layout/LinedList"/>
    <dgm:cxn modelId="{31F28478-F4A3-40A3-9C20-B02F55FB7F8F}" type="presParOf" srcId="{0803CC5A-CF42-48DB-AAF9-4D691BD86C44}" destId="{A474FBCD-C31E-4ACD-A87A-5E6C15D0D2F5}" srcOrd="3" destOrd="0" presId="urn:microsoft.com/office/officeart/2008/layout/LinedList"/>
    <dgm:cxn modelId="{5742D0A0-E18A-4377-8C89-0EC453DDA92D}" type="presParOf" srcId="{0803CC5A-CF42-48DB-AAF9-4D691BD86C44}" destId="{ECF458BC-2E28-4317-918E-61EF7BE52D29}" srcOrd="4" destOrd="0" presId="urn:microsoft.com/office/officeart/2008/layout/LinedList"/>
    <dgm:cxn modelId="{B8091D3D-A85A-4482-85BE-04A3878AF1B9}" type="presParOf" srcId="{ECF458BC-2E28-4317-918E-61EF7BE52D29}" destId="{D7A22D62-E4B3-4035-890D-B2832DD94F89}" srcOrd="0" destOrd="0" presId="urn:microsoft.com/office/officeart/2008/layout/LinedList"/>
    <dgm:cxn modelId="{A9456E25-B165-43A7-A9AF-FF3D220AB1B1}" type="presParOf" srcId="{ECF458BC-2E28-4317-918E-61EF7BE52D29}" destId="{2B58D753-49AD-4733-A6C1-8A3209E68FF7}" srcOrd="1" destOrd="0" presId="urn:microsoft.com/office/officeart/2008/layout/LinedList"/>
    <dgm:cxn modelId="{D8E97032-3BAD-4A22-BC97-78A1D0727348}" type="presParOf" srcId="{ECF458BC-2E28-4317-918E-61EF7BE52D29}" destId="{A1FCB2D7-2DBE-4E3E-B596-BC93301A4CBB}" srcOrd="2" destOrd="0" presId="urn:microsoft.com/office/officeart/2008/layout/LinedList"/>
    <dgm:cxn modelId="{B6B62CEA-1DEE-4897-906B-C7488C371026}" type="presParOf" srcId="{0803CC5A-CF42-48DB-AAF9-4D691BD86C44}" destId="{4876512E-711C-49CD-9753-0B3BE090FFFF}" srcOrd="5" destOrd="0" presId="urn:microsoft.com/office/officeart/2008/layout/LinedList"/>
    <dgm:cxn modelId="{08460A31-6136-4BD7-9E6E-F56FB31A3330}" type="presParOf" srcId="{0803CC5A-CF42-48DB-AAF9-4D691BD86C44}" destId="{DFEA2264-5758-40DD-80A7-6C7ADA8D5C1C}" srcOrd="6" destOrd="0" presId="urn:microsoft.com/office/officeart/2008/layout/LinedList"/>
    <dgm:cxn modelId="{BED59280-4073-4581-830D-50F14496CE1D}" type="presParOf" srcId="{44BE87D8-2B3F-4505-87E5-BFFA9AC4605B}" destId="{241501AD-28ED-4C71-B64C-FFD1DDA0BBC3}" srcOrd="4" destOrd="0" presId="urn:microsoft.com/office/officeart/2008/layout/LinedList"/>
    <dgm:cxn modelId="{EC5153C7-9FA6-4EEF-9186-DCB39660DE30}" type="presParOf" srcId="{44BE87D8-2B3F-4505-87E5-BFFA9AC4605B}" destId="{76ADBD8E-571D-4B18-AC93-6BE8C674C492}" srcOrd="5" destOrd="0" presId="urn:microsoft.com/office/officeart/2008/layout/LinedList"/>
    <dgm:cxn modelId="{FDC2143C-076F-4725-BC58-8ACC8C4080A4}" type="presParOf" srcId="{76ADBD8E-571D-4B18-AC93-6BE8C674C492}" destId="{47851EFC-3492-4302-BF35-4CBF520D05FD}" srcOrd="0" destOrd="0" presId="urn:microsoft.com/office/officeart/2008/layout/LinedList"/>
    <dgm:cxn modelId="{CC987A8A-BCFB-4ECE-A1ED-C11F6AF131F8}" type="presParOf" srcId="{76ADBD8E-571D-4B18-AC93-6BE8C674C492}" destId="{597FC187-DB59-49BD-99C2-5E17BB23E2D0}" srcOrd="1" destOrd="0" presId="urn:microsoft.com/office/officeart/2008/layout/LinedList"/>
    <dgm:cxn modelId="{17BAFD7E-DA93-4344-B2BD-B512C5B88FBC}" type="presParOf" srcId="{597FC187-DB59-49BD-99C2-5E17BB23E2D0}" destId="{33AC53A1-2FCE-43E4-98C6-CE435F89CA97}" srcOrd="0" destOrd="0" presId="urn:microsoft.com/office/officeart/2008/layout/LinedList"/>
    <dgm:cxn modelId="{FF7FF251-F1FD-4793-B7EB-601135DAEBA9}" type="presParOf" srcId="{597FC187-DB59-49BD-99C2-5E17BB23E2D0}" destId="{D7F564FB-AA62-40DA-9C29-4D826849C130}" srcOrd="1" destOrd="0" presId="urn:microsoft.com/office/officeart/2008/layout/LinedList"/>
    <dgm:cxn modelId="{AD976C20-EDD9-4B7F-A2CC-2ADB7F38E6F6}" type="presParOf" srcId="{D7F564FB-AA62-40DA-9C29-4D826849C130}" destId="{F1888C9E-6F44-480E-857D-762D800F9691}" srcOrd="0" destOrd="0" presId="urn:microsoft.com/office/officeart/2008/layout/LinedList"/>
    <dgm:cxn modelId="{69AD4CAB-5A4E-451B-8B2E-D03D6521303D}" type="presParOf" srcId="{D7F564FB-AA62-40DA-9C29-4D826849C130}" destId="{20CD15BD-B58D-4F60-8BDC-F9C08A612894}" srcOrd="1" destOrd="0" presId="urn:microsoft.com/office/officeart/2008/layout/LinedList"/>
    <dgm:cxn modelId="{3228865F-AE78-4EEE-B1DF-1561D72B07DF}" type="presParOf" srcId="{D7F564FB-AA62-40DA-9C29-4D826849C130}" destId="{C682FA4D-6119-45BF-8D92-D15C11BA79DE}" srcOrd="2" destOrd="0" presId="urn:microsoft.com/office/officeart/2008/layout/LinedList"/>
    <dgm:cxn modelId="{6994D2E0-3C8E-456E-A0D6-5746D21FBC56}" type="presParOf" srcId="{597FC187-DB59-49BD-99C2-5E17BB23E2D0}" destId="{C1C3D4E3-CD23-4766-8CE9-8FF76591EFCC}" srcOrd="2" destOrd="0" presId="urn:microsoft.com/office/officeart/2008/layout/LinedList"/>
    <dgm:cxn modelId="{4EE7EFC4-BDAC-466C-9E78-FC4D016D014E}" type="presParOf" srcId="{597FC187-DB59-49BD-99C2-5E17BB23E2D0}" destId="{F99206F8-6116-410F-9BE9-B15C9A61C2EF}" srcOrd="3" destOrd="0" presId="urn:microsoft.com/office/officeart/2008/layout/LinedList"/>
    <dgm:cxn modelId="{8769F8EE-B42A-4164-AF84-41A2769F9D44}" type="presParOf" srcId="{597FC187-DB59-49BD-99C2-5E17BB23E2D0}" destId="{F5B046B6-ECCC-481F-8996-2A1D0E824D9E}" srcOrd="4" destOrd="0" presId="urn:microsoft.com/office/officeart/2008/layout/LinedList"/>
    <dgm:cxn modelId="{3A2B3DEE-515F-4AC0-8343-310C029C4198}" type="presParOf" srcId="{F5B046B6-ECCC-481F-8996-2A1D0E824D9E}" destId="{AFE53DC3-AEE9-4E99-9DC9-62358CA32437}" srcOrd="0" destOrd="0" presId="urn:microsoft.com/office/officeart/2008/layout/LinedList"/>
    <dgm:cxn modelId="{23C58529-3CA9-405E-A95D-ECAD5919183D}" type="presParOf" srcId="{F5B046B6-ECCC-481F-8996-2A1D0E824D9E}" destId="{EEC151A2-6A59-46A7-A0A7-A6AE52755004}" srcOrd="1" destOrd="0" presId="urn:microsoft.com/office/officeart/2008/layout/LinedList"/>
    <dgm:cxn modelId="{D304010C-DD2F-4841-BE39-1FC2E2B8E6C8}" type="presParOf" srcId="{F5B046B6-ECCC-481F-8996-2A1D0E824D9E}" destId="{EA7FA8E8-8EA5-4C21-B0C2-E266B5BD0109}" srcOrd="2" destOrd="0" presId="urn:microsoft.com/office/officeart/2008/layout/LinedList"/>
    <dgm:cxn modelId="{A929B459-18C4-423B-8AF4-003CE617D3BB}" type="presParOf" srcId="{597FC187-DB59-49BD-99C2-5E17BB23E2D0}" destId="{CB703F63-4CD1-4FBE-8DA4-7E81AB4ED974}" srcOrd="5" destOrd="0" presId="urn:microsoft.com/office/officeart/2008/layout/LinedList"/>
    <dgm:cxn modelId="{BEA6D3D7-8378-4A05-AC2C-3BF02094D41A}" type="presParOf" srcId="{597FC187-DB59-49BD-99C2-5E17BB23E2D0}" destId="{382D0948-3698-45F0-B515-E70727FA9FD0}" srcOrd="6" destOrd="0" presId="urn:microsoft.com/office/officeart/2008/layout/LinedList"/>
    <dgm:cxn modelId="{125BDE46-9ACE-42B1-8275-C4D48E25C88B}" type="presParOf" srcId="{597FC187-DB59-49BD-99C2-5E17BB23E2D0}" destId="{FCB07AE7-7513-48D4-A341-9A5725F79AC3}" srcOrd="7" destOrd="0" presId="urn:microsoft.com/office/officeart/2008/layout/LinedList"/>
    <dgm:cxn modelId="{3E082F8E-56AA-4360-BBD3-D40583130154}" type="presParOf" srcId="{FCB07AE7-7513-48D4-A341-9A5725F79AC3}" destId="{46C6E2D8-D246-4E0D-B121-6C0B59285A0A}" srcOrd="0" destOrd="0" presId="urn:microsoft.com/office/officeart/2008/layout/LinedList"/>
    <dgm:cxn modelId="{86ADB273-E43F-4664-836D-32FFB6871831}" type="presParOf" srcId="{FCB07AE7-7513-48D4-A341-9A5725F79AC3}" destId="{D0AC4AEF-3689-46D8-BED4-560666BC1AF3}" srcOrd="1" destOrd="0" presId="urn:microsoft.com/office/officeart/2008/layout/LinedList"/>
    <dgm:cxn modelId="{F339BDE1-2C3B-4376-A7BE-5C798EE9617B}" type="presParOf" srcId="{FCB07AE7-7513-48D4-A341-9A5725F79AC3}" destId="{E2DB4368-AB1F-4F24-9647-E30560C4FB99}" srcOrd="2" destOrd="0" presId="urn:microsoft.com/office/officeart/2008/layout/LinedList"/>
    <dgm:cxn modelId="{BC9B7B66-0E04-4439-B2CF-CA56257F9B1A}" type="presParOf" srcId="{597FC187-DB59-49BD-99C2-5E17BB23E2D0}" destId="{86073F69-5145-4A93-B771-35218395180A}" srcOrd="8" destOrd="0" presId="urn:microsoft.com/office/officeart/2008/layout/LinedList"/>
    <dgm:cxn modelId="{57380D3B-BFA3-40DF-BFC3-25DCC2CC87DE}" type="presParOf" srcId="{597FC187-DB59-49BD-99C2-5E17BB23E2D0}" destId="{1C131E3C-8912-4648-A270-3F80E6764621}" srcOrd="9" destOrd="0" presId="urn:microsoft.com/office/officeart/2008/layout/LinedList"/>
    <dgm:cxn modelId="{D10F7869-613A-4867-A527-C36E3ECAD917}" type="presParOf" srcId="{44BE87D8-2B3F-4505-87E5-BFFA9AC4605B}" destId="{B5AA5DF2-E273-47FA-A639-123B47D3F14D}" srcOrd="6" destOrd="0" presId="urn:microsoft.com/office/officeart/2008/layout/LinedList"/>
    <dgm:cxn modelId="{360C0278-F72B-458E-9257-6302ECAE889F}" type="presParOf" srcId="{44BE87D8-2B3F-4505-87E5-BFFA9AC4605B}" destId="{2AE524A4-334F-479D-B69B-761E81D05600}" srcOrd="7" destOrd="0" presId="urn:microsoft.com/office/officeart/2008/layout/LinedList"/>
    <dgm:cxn modelId="{CCE642E6-C4C8-4B35-9E43-FE0B7264753F}" type="presParOf" srcId="{2AE524A4-334F-479D-B69B-761E81D05600}" destId="{A4A84CC3-19E3-42F9-894E-CCF8AD8E30DC}" srcOrd="0" destOrd="0" presId="urn:microsoft.com/office/officeart/2008/layout/LinedList"/>
    <dgm:cxn modelId="{413AFDA0-7EAF-4FE5-AB3D-491AAD283BB6}" type="presParOf" srcId="{2AE524A4-334F-479D-B69B-761E81D05600}" destId="{0E0B3670-CF75-4315-8AC4-3E13C5FBF1A9}" srcOrd="1" destOrd="0" presId="urn:microsoft.com/office/officeart/2008/layout/LinedList"/>
    <dgm:cxn modelId="{86666B0C-DBA0-45D2-8229-22C2AACE393B}" type="presParOf" srcId="{0E0B3670-CF75-4315-8AC4-3E13C5FBF1A9}" destId="{0CDF2A32-AF76-4EC0-AD94-CAC46BAF2285}" srcOrd="0" destOrd="0" presId="urn:microsoft.com/office/officeart/2008/layout/LinedList"/>
    <dgm:cxn modelId="{ED9A55F6-CD2F-4023-B33C-B6B8171BD1B1}" type="presParOf" srcId="{0E0B3670-CF75-4315-8AC4-3E13C5FBF1A9}" destId="{F17F1129-9462-47DE-9F16-70BDFB42DFEF}" srcOrd="1" destOrd="0" presId="urn:microsoft.com/office/officeart/2008/layout/LinedList"/>
    <dgm:cxn modelId="{671F1D70-6520-413C-8B84-4AB8683AE397}" type="presParOf" srcId="{F17F1129-9462-47DE-9F16-70BDFB42DFEF}" destId="{170A4600-A209-45C2-9221-A538B0BA1623}" srcOrd="0" destOrd="0" presId="urn:microsoft.com/office/officeart/2008/layout/LinedList"/>
    <dgm:cxn modelId="{882876AB-8E52-491C-A35F-B0F0022F28C5}" type="presParOf" srcId="{F17F1129-9462-47DE-9F16-70BDFB42DFEF}" destId="{84A7209F-368B-41F9-97D5-19729631BA6F}" srcOrd="1" destOrd="0" presId="urn:microsoft.com/office/officeart/2008/layout/LinedList"/>
    <dgm:cxn modelId="{6F5814AC-F84F-4ED9-9C62-D99BEAA50F5E}" type="presParOf" srcId="{F17F1129-9462-47DE-9F16-70BDFB42DFEF}" destId="{FB8F58C3-AC3B-49B0-BD5D-440CE6052C02}" srcOrd="2" destOrd="0" presId="urn:microsoft.com/office/officeart/2008/layout/LinedList"/>
    <dgm:cxn modelId="{9C09F5E6-9946-434A-8C86-857AEB8D49FF}" type="presParOf" srcId="{0E0B3670-CF75-4315-8AC4-3E13C5FBF1A9}" destId="{84B88842-E2FC-406C-9774-CE99C3BD0F7E}" srcOrd="2" destOrd="0" presId="urn:microsoft.com/office/officeart/2008/layout/LinedList"/>
    <dgm:cxn modelId="{57AE5EE8-45D2-4772-AFC8-58E2ECE9CAFC}" type="presParOf" srcId="{0E0B3670-CF75-4315-8AC4-3E13C5FBF1A9}" destId="{EBA7BE34-4A67-4903-B53C-51F2D1162981}" srcOrd="3" destOrd="0" presId="urn:microsoft.com/office/officeart/2008/layout/LinedList"/>
    <dgm:cxn modelId="{D2E7E2B4-7EB0-4991-AA24-F3E22598B021}" type="presParOf" srcId="{0E0B3670-CF75-4315-8AC4-3E13C5FBF1A9}" destId="{E2711A56-113C-43C9-8203-2D655B0A054B}" srcOrd="4" destOrd="0" presId="urn:microsoft.com/office/officeart/2008/layout/LinedList"/>
    <dgm:cxn modelId="{5FBDB847-7749-4625-AC49-52037DB3C201}" type="presParOf" srcId="{E2711A56-113C-43C9-8203-2D655B0A054B}" destId="{A8CB2107-9952-4F31-BF02-52B43E1AE00D}" srcOrd="0" destOrd="0" presId="urn:microsoft.com/office/officeart/2008/layout/LinedList"/>
    <dgm:cxn modelId="{1A5E7532-8FF7-4D2C-86E8-79058BF6B571}" type="presParOf" srcId="{E2711A56-113C-43C9-8203-2D655B0A054B}" destId="{3A699AA7-9140-4DEC-BA65-3F17222DF73A}" srcOrd="1" destOrd="0" presId="urn:microsoft.com/office/officeart/2008/layout/LinedList"/>
    <dgm:cxn modelId="{A9D469C4-FCE0-4081-992D-FCABF32C7355}" type="presParOf" srcId="{E2711A56-113C-43C9-8203-2D655B0A054B}" destId="{B702396A-5AA4-48C2-84D8-A323C64AE3CA}" srcOrd="2" destOrd="0" presId="urn:microsoft.com/office/officeart/2008/layout/LinedList"/>
    <dgm:cxn modelId="{4288E070-1400-415D-94F3-EF5ED840AC26}" type="presParOf" srcId="{0E0B3670-CF75-4315-8AC4-3E13C5FBF1A9}" destId="{35A2306F-5305-4ADB-A02D-1A47BC6EF29A}" srcOrd="5" destOrd="0" presId="urn:microsoft.com/office/officeart/2008/layout/LinedList"/>
    <dgm:cxn modelId="{B8E0EDEE-5EE5-4D33-8346-6D7B4936DCF1}" type="presParOf" srcId="{0E0B3670-CF75-4315-8AC4-3E13C5FBF1A9}" destId="{0533255D-389A-406B-980C-5C472BFDF4BC}" srcOrd="6" destOrd="0" presId="urn:microsoft.com/office/officeart/2008/layout/LinedList"/>
    <dgm:cxn modelId="{53E37666-421D-48B1-8445-B44CBE0D4DF1}" type="presParOf" srcId="{0E0B3670-CF75-4315-8AC4-3E13C5FBF1A9}" destId="{FA7EDDCF-289A-4F68-8C5C-13F7D254F4E3}" srcOrd="7" destOrd="0" presId="urn:microsoft.com/office/officeart/2008/layout/LinedList"/>
    <dgm:cxn modelId="{FEC5051A-CD80-4E8D-B9BA-7E6E84F3EABD}" type="presParOf" srcId="{FA7EDDCF-289A-4F68-8C5C-13F7D254F4E3}" destId="{3E75E257-EA1C-4A2F-8D22-1FB246027D78}" srcOrd="0" destOrd="0" presId="urn:microsoft.com/office/officeart/2008/layout/LinedList"/>
    <dgm:cxn modelId="{E6A5108D-FE3D-4889-AA0E-3606A07532F9}" type="presParOf" srcId="{FA7EDDCF-289A-4F68-8C5C-13F7D254F4E3}" destId="{21DDF4F4-2698-46C6-8820-DB8F2A7D3AFD}" srcOrd="1" destOrd="0" presId="urn:microsoft.com/office/officeart/2008/layout/LinedList"/>
    <dgm:cxn modelId="{4C3B7603-F434-432D-8277-A6705946DB6A}" type="presParOf" srcId="{FA7EDDCF-289A-4F68-8C5C-13F7D254F4E3}" destId="{F43EA62C-DCE0-4CEB-B638-3AB331544B4A}" srcOrd="2" destOrd="0" presId="urn:microsoft.com/office/officeart/2008/layout/LinedList"/>
    <dgm:cxn modelId="{537120BB-03A4-44BD-BFE5-58F60A01460E}" type="presParOf" srcId="{0E0B3670-CF75-4315-8AC4-3E13C5FBF1A9}" destId="{C428126F-DEDA-4C0A-8DD6-47D644CAE792}" srcOrd="8" destOrd="0" presId="urn:microsoft.com/office/officeart/2008/layout/LinedList"/>
    <dgm:cxn modelId="{2C733146-4B3C-472F-A72A-C9D4BCD8A3C8}" type="presParOf" srcId="{0E0B3670-CF75-4315-8AC4-3E13C5FBF1A9}" destId="{589DE74D-6B5F-4C32-A9CC-15C92F66B73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8BCF5-3FD1-4214-891A-1F9362D00BE7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FF04125-B5C9-4BEB-8A6A-C76D1F0844A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"/>
          </a:pPr>
          <a:r>
            <a:rPr lang="fr-FR" sz="1400" b="0" dirty="0"/>
            <a:t>(ii) Contextes national et régional</a:t>
          </a:r>
        </a:p>
      </dgm:t>
    </dgm:pt>
    <dgm:pt modelId="{4521E75C-EE17-46E8-A2FA-49D6E2552097}" type="parTrans" cxnId="{98FAB142-A633-407F-8C45-B5A2286AEF15}">
      <dgm:prSet/>
      <dgm:spPr/>
      <dgm:t>
        <a:bodyPr/>
        <a:lstStyle/>
        <a:p>
          <a:endParaRPr lang="fr-FR" sz="1400" b="1"/>
        </a:p>
      </dgm:t>
    </dgm:pt>
    <dgm:pt modelId="{E40946CE-A2CD-46EE-A297-36038611B07A}" type="sibTrans" cxnId="{98FAB142-A633-407F-8C45-B5A2286AEF15}">
      <dgm:prSet/>
      <dgm:spPr/>
      <dgm:t>
        <a:bodyPr/>
        <a:lstStyle/>
        <a:p>
          <a:endParaRPr lang="fr-FR" sz="1400" b="1"/>
        </a:p>
      </dgm:t>
    </dgm:pt>
    <dgm:pt modelId="{9F39CC15-52A0-4E10-B648-5EFA135B193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"/>
          </a:pPr>
          <a:r>
            <a:rPr lang="fr-CH" sz="1400" b="0" dirty="0"/>
            <a:t>(i) </a:t>
          </a:r>
          <a:r>
            <a:rPr lang="fr-FR" sz="1400" b="0" dirty="0"/>
            <a:t>Diagnostic:  investissements- emploi- filières à haut potentiel d’investissement  </a:t>
          </a:r>
        </a:p>
      </dgm:t>
    </dgm:pt>
    <dgm:pt modelId="{55535ABC-08DC-4923-92B1-0068F0EE1454}" type="parTrans" cxnId="{92076B7F-F289-415E-BCAB-624414B7E05F}">
      <dgm:prSet/>
      <dgm:spPr/>
      <dgm:t>
        <a:bodyPr/>
        <a:lstStyle/>
        <a:p>
          <a:endParaRPr lang="fr-FR" sz="1400" b="1"/>
        </a:p>
      </dgm:t>
    </dgm:pt>
    <dgm:pt modelId="{0DCED2AC-44CF-4484-BB72-A1E9C983B420}" type="sibTrans" cxnId="{92076B7F-F289-415E-BCAB-624414B7E05F}">
      <dgm:prSet/>
      <dgm:spPr/>
      <dgm:t>
        <a:bodyPr/>
        <a:lstStyle/>
        <a:p>
          <a:endParaRPr lang="fr-FR" sz="1400" b="1"/>
        </a:p>
      </dgm:t>
    </dgm:pt>
    <dgm:pt modelId="{794049D8-1C18-4328-BC3C-982A71BC758F}" type="pres">
      <dgm:prSet presAssocID="{2168BCF5-3FD1-4214-891A-1F9362D00B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8956BD-33A5-4CDE-B890-BE020D21D45C}" type="pres">
      <dgm:prSet presAssocID="{9F39CC15-52A0-4E10-B648-5EFA135B193C}" presName="Name8" presStyleCnt="0"/>
      <dgm:spPr/>
    </dgm:pt>
    <dgm:pt modelId="{ACA5A26E-65F3-4973-97B1-5C00AE2B267F}" type="pres">
      <dgm:prSet presAssocID="{9F39CC15-52A0-4E10-B648-5EFA135B193C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3DAD8A-142C-427D-9F31-DF19CB3406B6}" type="pres">
      <dgm:prSet presAssocID="{9F39CC15-52A0-4E10-B648-5EFA135B19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1868BD-BE77-4180-9515-A1CE8AA6A5B9}" type="pres">
      <dgm:prSet presAssocID="{3FF04125-B5C9-4BEB-8A6A-C76D1F0844AF}" presName="Name8" presStyleCnt="0"/>
      <dgm:spPr/>
    </dgm:pt>
    <dgm:pt modelId="{6E058E16-7AD6-43AA-BAF6-7A62A2EFBCF9}" type="pres">
      <dgm:prSet presAssocID="{3FF04125-B5C9-4BEB-8A6A-C76D1F0844AF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55DB5C-43B7-4920-98F0-1CA0B4262A9B}" type="pres">
      <dgm:prSet presAssocID="{3FF04125-B5C9-4BEB-8A6A-C76D1F0844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BD0AC5-FB70-4959-80B9-165792357F55}" type="presOf" srcId="{2168BCF5-3FD1-4214-891A-1F9362D00BE7}" destId="{794049D8-1C18-4328-BC3C-982A71BC758F}" srcOrd="0" destOrd="0" presId="urn:microsoft.com/office/officeart/2005/8/layout/pyramid3"/>
    <dgm:cxn modelId="{98FAB142-A633-407F-8C45-B5A2286AEF15}" srcId="{2168BCF5-3FD1-4214-891A-1F9362D00BE7}" destId="{3FF04125-B5C9-4BEB-8A6A-C76D1F0844AF}" srcOrd="1" destOrd="0" parTransId="{4521E75C-EE17-46E8-A2FA-49D6E2552097}" sibTransId="{E40946CE-A2CD-46EE-A297-36038611B07A}"/>
    <dgm:cxn modelId="{AE117D01-7882-456C-BE0F-D7451E64A57D}" type="presOf" srcId="{9F39CC15-52A0-4E10-B648-5EFA135B193C}" destId="{ACA5A26E-65F3-4973-97B1-5C00AE2B267F}" srcOrd="0" destOrd="0" presId="urn:microsoft.com/office/officeart/2005/8/layout/pyramid3"/>
    <dgm:cxn modelId="{02F98E19-97A8-498E-A7B3-731C0B53D367}" type="presOf" srcId="{9F39CC15-52A0-4E10-B648-5EFA135B193C}" destId="{7B3DAD8A-142C-427D-9F31-DF19CB3406B6}" srcOrd="1" destOrd="0" presId="urn:microsoft.com/office/officeart/2005/8/layout/pyramid3"/>
    <dgm:cxn modelId="{AE142D93-2C18-4929-A7F0-BABD2FC0C344}" type="presOf" srcId="{3FF04125-B5C9-4BEB-8A6A-C76D1F0844AF}" destId="{3455DB5C-43B7-4920-98F0-1CA0B4262A9B}" srcOrd="1" destOrd="0" presId="urn:microsoft.com/office/officeart/2005/8/layout/pyramid3"/>
    <dgm:cxn modelId="{92076B7F-F289-415E-BCAB-624414B7E05F}" srcId="{2168BCF5-3FD1-4214-891A-1F9362D00BE7}" destId="{9F39CC15-52A0-4E10-B648-5EFA135B193C}" srcOrd="0" destOrd="0" parTransId="{55535ABC-08DC-4923-92B1-0068F0EE1454}" sibTransId="{0DCED2AC-44CF-4484-BB72-A1E9C983B420}"/>
    <dgm:cxn modelId="{412B650B-28C2-40E3-8C33-41B9B64C7310}" type="presOf" srcId="{3FF04125-B5C9-4BEB-8A6A-C76D1F0844AF}" destId="{6E058E16-7AD6-43AA-BAF6-7A62A2EFBCF9}" srcOrd="0" destOrd="0" presId="urn:microsoft.com/office/officeart/2005/8/layout/pyramid3"/>
    <dgm:cxn modelId="{6648E603-B767-4356-B6FC-67535BA029C0}" type="presParOf" srcId="{794049D8-1C18-4328-BC3C-982A71BC758F}" destId="{098956BD-33A5-4CDE-B890-BE020D21D45C}" srcOrd="0" destOrd="0" presId="urn:microsoft.com/office/officeart/2005/8/layout/pyramid3"/>
    <dgm:cxn modelId="{1E534405-9E7C-4A9C-AF7F-C584D4B1FCBA}" type="presParOf" srcId="{098956BD-33A5-4CDE-B890-BE020D21D45C}" destId="{ACA5A26E-65F3-4973-97B1-5C00AE2B267F}" srcOrd="0" destOrd="0" presId="urn:microsoft.com/office/officeart/2005/8/layout/pyramid3"/>
    <dgm:cxn modelId="{EA8D2362-C51A-4327-ADF3-12BB7897BFAA}" type="presParOf" srcId="{098956BD-33A5-4CDE-B890-BE020D21D45C}" destId="{7B3DAD8A-142C-427D-9F31-DF19CB3406B6}" srcOrd="1" destOrd="0" presId="urn:microsoft.com/office/officeart/2005/8/layout/pyramid3"/>
    <dgm:cxn modelId="{76C07E6C-F297-4FF7-8B0E-604682F5F8F4}" type="presParOf" srcId="{794049D8-1C18-4328-BC3C-982A71BC758F}" destId="{EB1868BD-BE77-4180-9515-A1CE8AA6A5B9}" srcOrd="1" destOrd="0" presId="urn:microsoft.com/office/officeart/2005/8/layout/pyramid3"/>
    <dgm:cxn modelId="{DE0EC39E-587C-46B4-866C-063B9D8D2EE0}" type="presParOf" srcId="{EB1868BD-BE77-4180-9515-A1CE8AA6A5B9}" destId="{6E058E16-7AD6-43AA-BAF6-7A62A2EFBCF9}" srcOrd="0" destOrd="0" presId="urn:microsoft.com/office/officeart/2005/8/layout/pyramid3"/>
    <dgm:cxn modelId="{4301266A-FE57-4A37-8FB7-54466E4B4885}" type="presParOf" srcId="{EB1868BD-BE77-4180-9515-A1CE8AA6A5B9}" destId="{3455DB5C-43B7-4920-98F0-1CA0B4262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BF306-43AF-4A10-B720-590C0C77712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F336410-CC92-4242-A1DA-6FBAD155E203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"/>
          </a:pPr>
          <a:endParaRPr lang="fr-FR" dirty="0"/>
        </a:p>
      </dgm:t>
    </dgm:pt>
    <dgm:pt modelId="{EC137539-A7F7-40FA-A8C2-47516AB64595}" type="parTrans" cxnId="{C45463A9-7C5D-4D27-A383-5FDAE90D8FBD}">
      <dgm:prSet/>
      <dgm:spPr/>
      <dgm:t>
        <a:bodyPr/>
        <a:lstStyle/>
        <a:p>
          <a:endParaRPr lang="fr-FR"/>
        </a:p>
      </dgm:t>
    </dgm:pt>
    <dgm:pt modelId="{947C568E-4DAD-4232-A51C-F50C3C6E9D0A}" type="sibTrans" cxnId="{C45463A9-7C5D-4D27-A383-5FDAE90D8FBD}">
      <dgm:prSet/>
      <dgm:spPr/>
      <dgm:t>
        <a:bodyPr/>
        <a:lstStyle/>
        <a:p>
          <a:endParaRPr lang="fr-FR"/>
        </a:p>
      </dgm:t>
    </dgm:pt>
    <dgm:pt modelId="{4336C727-476E-41C4-8D6F-9DACD254CE0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"/>
          </a:pPr>
          <a:endParaRPr lang="fr-FR" sz="900" dirty="0"/>
        </a:p>
      </dgm:t>
    </dgm:pt>
    <dgm:pt modelId="{3077AA21-91C1-446B-9A13-4C217773CB06}" type="parTrans" cxnId="{4FA02E28-EF16-4C42-B3E7-F120E597D092}">
      <dgm:prSet/>
      <dgm:spPr/>
      <dgm:t>
        <a:bodyPr/>
        <a:lstStyle/>
        <a:p>
          <a:endParaRPr lang="fr-FR"/>
        </a:p>
      </dgm:t>
    </dgm:pt>
    <dgm:pt modelId="{6C3C6185-494B-4088-8E09-76203F963607}" type="sibTrans" cxnId="{4FA02E28-EF16-4C42-B3E7-F120E597D092}">
      <dgm:prSet/>
      <dgm:spPr/>
      <dgm:t>
        <a:bodyPr/>
        <a:lstStyle/>
        <a:p>
          <a:endParaRPr lang="fr-FR"/>
        </a:p>
      </dgm:t>
    </dgm:pt>
    <dgm:pt modelId="{FE72CDBC-DAF3-4425-A447-436C3F5D8922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"/>
          </a:pPr>
          <a:endParaRPr lang="fr-FR" dirty="0"/>
        </a:p>
      </dgm:t>
    </dgm:pt>
    <dgm:pt modelId="{F2D2E26D-AB0C-47A9-ACBE-89BBEE31B27A}" type="parTrans" cxnId="{A4D0668C-41A3-4345-B20E-DF4BFF1CBDB2}">
      <dgm:prSet/>
      <dgm:spPr/>
      <dgm:t>
        <a:bodyPr/>
        <a:lstStyle/>
        <a:p>
          <a:endParaRPr lang="fr-FR"/>
        </a:p>
      </dgm:t>
    </dgm:pt>
    <dgm:pt modelId="{B0C9CA1C-60E9-4DAF-A3FE-3553A344207E}" type="sibTrans" cxnId="{A4D0668C-41A3-4345-B20E-DF4BFF1CBDB2}">
      <dgm:prSet/>
      <dgm:spPr/>
      <dgm:t>
        <a:bodyPr/>
        <a:lstStyle/>
        <a:p>
          <a:endParaRPr lang="fr-FR"/>
        </a:p>
      </dgm:t>
    </dgm:pt>
    <dgm:pt modelId="{8CFF5149-C4D9-449A-AD1A-40FB3AEE6AFF}" type="pres">
      <dgm:prSet presAssocID="{BD7BF306-43AF-4A10-B720-590C0C7771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4FB9C2-ED18-4B22-A91B-C32C371094A5}" type="pres">
      <dgm:prSet presAssocID="{FE72CDBC-DAF3-4425-A447-436C3F5D8922}" presName="Name8" presStyleCnt="0"/>
      <dgm:spPr/>
    </dgm:pt>
    <dgm:pt modelId="{23DB85AC-5C0C-48A9-987C-087600A150F6}" type="pres">
      <dgm:prSet presAssocID="{FE72CDBC-DAF3-4425-A447-436C3F5D892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088A2-9C05-457F-BFB9-0B8259EEEFA0}" type="pres">
      <dgm:prSet presAssocID="{FE72CDBC-DAF3-4425-A447-436C3F5D89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6D192A-BC5D-4B57-BD91-F7102D614C79}" type="pres">
      <dgm:prSet presAssocID="{0F336410-CC92-4242-A1DA-6FBAD155E203}" presName="Name8" presStyleCnt="0"/>
      <dgm:spPr/>
    </dgm:pt>
    <dgm:pt modelId="{5485C7A9-8E6A-427D-A8EB-FBE506635E14}" type="pres">
      <dgm:prSet presAssocID="{0F336410-CC92-4242-A1DA-6FBAD155E20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C3D5A0-AABE-46C8-B4AB-201FECF110A3}" type="pres">
      <dgm:prSet presAssocID="{0F336410-CC92-4242-A1DA-6FBAD155E2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79410F-4145-44CC-9308-6E102A46818B}" type="pres">
      <dgm:prSet presAssocID="{4336C727-476E-41C4-8D6F-9DACD254CE0A}" presName="Name8" presStyleCnt="0"/>
      <dgm:spPr/>
    </dgm:pt>
    <dgm:pt modelId="{FBA5D3B1-5523-491E-B26B-49AC33050A34}" type="pres">
      <dgm:prSet presAssocID="{4336C727-476E-41C4-8D6F-9DACD254CE0A}" presName="level" presStyleLbl="node1" presStyleIdx="2" presStyleCnt="3" custLinFactNeighborX="-140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D33142-C56F-4232-AEA0-F9EE1308DC3E}" type="pres">
      <dgm:prSet presAssocID="{4336C727-476E-41C4-8D6F-9DACD254CE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468E74-39A6-4DFD-9A13-49FC2A919786}" type="presOf" srcId="{0F336410-CC92-4242-A1DA-6FBAD155E203}" destId="{BCC3D5A0-AABE-46C8-B4AB-201FECF110A3}" srcOrd="1" destOrd="0" presId="urn:microsoft.com/office/officeart/2005/8/layout/pyramid1"/>
    <dgm:cxn modelId="{7CF9C096-83B5-4A1C-89AD-FFE812875687}" type="presOf" srcId="{BD7BF306-43AF-4A10-B720-590C0C77712C}" destId="{8CFF5149-C4D9-449A-AD1A-40FB3AEE6AFF}" srcOrd="0" destOrd="0" presId="urn:microsoft.com/office/officeart/2005/8/layout/pyramid1"/>
    <dgm:cxn modelId="{C45463A9-7C5D-4D27-A383-5FDAE90D8FBD}" srcId="{BD7BF306-43AF-4A10-B720-590C0C77712C}" destId="{0F336410-CC92-4242-A1DA-6FBAD155E203}" srcOrd="1" destOrd="0" parTransId="{EC137539-A7F7-40FA-A8C2-47516AB64595}" sibTransId="{947C568E-4DAD-4232-A51C-F50C3C6E9D0A}"/>
    <dgm:cxn modelId="{6BFAF93C-4C5D-459A-AD3F-4D87465509AA}" type="presOf" srcId="{0F336410-CC92-4242-A1DA-6FBAD155E203}" destId="{5485C7A9-8E6A-427D-A8EB-FBE506635E14}" srcOrd="0" destOrd="0" presId="urn:microsoft.com/office/officeart/2005/8/layout/pyramid1"/>
    <dgm:cxn modelId="{001CD868-7E8D-40E3-BEB1-E0BD8D1E87BD}" type="presOf" srcId="{FE72CDBC-DAF3-4425-A447-436C3F5D8922}" destId="{13F088A2-9C05-457F-BFB9-0B8259EEEFA0}" srcOrd="1" destOrd="0" presId="urn:microsoft.com/office/officeart/2005/8/layout/pyramid1"/>
    <dgm:cxn modelId="{A4D0668C-41A3-4345-B20E-DF4BFF1CBDB2}" srcId="{BD7BF306-43AF-4A10-B720-590C0C77712C}" destId="{FE72CDBC-DAF3-4425-A447-436C3F5D8922}" srcOrd="0" destOrd="0" parTransId="{F2D2E26D-AB0C-47A9-ACBE-89BBEE31B27A}" sibTransId="{B0C9CA1C-60E9-4DAF-A3FE-3553A344207E}"/>
    <dgm:cxn modelId="{73C9700C-8E6F-4862-86A1-4B5CCBA4F10A}" type="presOf" srcId="{4336C727-476E-41C4-8D6F-9DACD254CE0A}" destId="{3DD33142-C56F-4232-AEA0-F9EE1308DC3E}" srcOrd="1" destOrd="0" presId="urn:microsoft.com/office/officeart/2005/8/layout/pyramid1"/>
    <dgm:cxn modelId="{683FEAEC-E5B9-4966-BD5B-6F338714F91A}" type="presOf" srcId="{4336C727-476E-41C4-8D6F-9DACD254CE0A}" destId="{FBA5D3B1-5523-491E-B26B-49AC33050A34}" srcOrd="0" destOrd="0" presId="urn:microsoft.com/office/officeart/2005/8/layout/pyramid1"/>
    <dgm:cxn modelId="{4FA02E28-EF16-4C42-B3E7-F120E597D092}" srcId="{BD7BF306-43AF-4A10-B720-590C0C77712C}" destId="{4336C727-476E-41C4-8D6F-9DACD254CE0A}" srcOrd="2" destOrd="0" parTransId="{3077AA21-91C1-446B-9A13-4C217773CB06}" sibTransId="{6C3C6185-494B-4088-8E09-76203F963607}"/>
    <dgm:cxn modelId="{2901CAC1-DC4F-4BA7-A071-BACB35890B2E}" type="presOf" srcId="{FE72CDBC-DAF3-4425-A447-436C3F5D8922}" destId="{23DB85AC-5C0C-48A9-987C-087600A150F6}" srcOrd="0" destOrd="0" presId="urn:microsoft.com/office/officeart/2005/8/layout/pyramid1"/>
    <dgm:cxn modelId="{0C74AEC5-2F3D-4872-8A4C-F96712AFBDB0}" type="presParOf" srcId="{8CFF5149-C4D9-449A-AD1A-40FB3AEE6AFF}" destId="{1C4FB9C2-ED18-4B22-A91B-C32C371094A5}" srcOrd="0" destOrd="0" presId="urn:microsoft.com/office/officeart/2005/8/layout/pyramid1"/>
    <dgm:cxn modelId="{AFE8CBCB-14F1-4B73-B83B-6DA79ECC18A2}" type="presParOf" srcId="{1C4FB9C2-ED18-4B22-A91B-C32C371094A5}" destId="{23DB85AC-5C0C-48A9-987C-087600A150F6}" srcOrd="0" destOrd="0" presId="urn:microsoft.com/office/officeart/2005/8/layout/pyramid1"/>
    <dgm:cxn modelId="{A59663ED-C9F3-4083-BE5E-767C10EC6701}" type="presParOf" srcId="{1C4FB9C2-ED18-4B22-A91B-C32C371094A5}" destId="{13F088A2-9C05-457F-BFB9-0B8259EEEFA0}" srcOrd="1" destOrd="0" presId="urn:microsoft.com/office/officeart/2005/8/layout/pyramid1"/>
    <dgm:cxn modelId="{73FBF54F-0327-4E0C-AD52-83C468071322}" type="presParOf" srcId="{8CFF5149-C4D9-449A-AD1A-40FB3AEE6AFF}" destId="{296D192A-BC5D-4B57-BD91-F7102D614C79}" srcOrd="1" destOrd="0" presId="urn:microsoft.com/office/officeart/2005/8/layout/pyramid1"/>
    <dgm:cxn modelId="{FB97368E-853A-4FD5-9B7A-AE890CD2E321}" type="presParOf" srcId="{296D192A-BC5D-4B57-BD91-F7102D614C79}" destId="{5485C7A9-8E6A-427D-A8EB-FBE506635E14}" srcOrd="0" destOrd="0" presId="urn:microsoft.com/office/officeart/2005/8/layout/pyramid1"/>
    <dgm:cxn modelId="{592DF401-EB50-4209-A803-DA2C91A8E4F9}" type="presParOf" srcId="{296D192A-BC5D-4B57-BD91-F7102D614C79}" destId="{BCC3D5A0-AABE-46C8-B4AB-201FECF110A3}" srcOrd="1" destOrd="0" presId="urn:microsoft.com/office/officeart/2005/8/layout/pyramid1"/>
    <dgm:cxn modelId="{119E18F7-8EFE-4AE7-B668-21BC49558D9F}" type="presParOf" srcId="{8CFF5149-C4D9-449A-AD1A-40FB3AEE6AFF}" destId="{0979410F-4145-44CC-9308-6E102A46818B}" srcOrd="2" destOrd="0" presId="urn:microsoft.com/office/officeart/2005/8/layout/pyramid1"/>
    <dgm:cxn modelId="{EEBAD31B-0B61-4280-8983-C22BA0AE9D9F}" type="presParOf" srcId="{0979410F-4145-44CC-9308-6E102A46818B}" destId="{FBA5D3B1-5523-491E-B26B-49AC33050A34}" srcOrd="0" destOrd="0" presId="urn:microsoft.com/office/officeart/2005/8/layout/pyramid1"/>
    <dgm:cxn modelId="{AA27DB97-01A6-4D73-B197-8BAC53E696F0}" type="presParOf" srcId="{0979410F-4145-44CC-9308-6E102A46818B}" destId="{3DD33142-C56F-4232-AEA0-F9EE1308DC3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86C8EE-C8D5-4A24-B976-4C3F94539D1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79E716-A06B-4D94-821D-EBC6E5717761}">
      <dgm:prSet phldrT="[Texte]" custT="1"/>
      <dgm:spPr/>
      <dgm:t>
        <a:bodyPr/>
        <a:lstStyle/>
        <a:p>
          <a:r>
            <a:rPr lang="fr-CH" sz="1400" dirty="0"/>
            <a:t>Une extension remarquable des superficies dans les gouvernorats de Kef et la délégation de Téboursouk dans le gouvernorat de Béja</a:t>
          </a:r>
          <a:endParaRPr lang="fr-FR" sz="1400" dirty="0"/>
        </a:p>
      </dgm:t>
    </dgm:pt>
    <dgm:pt modelId="{1D16E116-8EB7-481F-BE16-379B80495CA5}" type="parTrans" cxnId="{58873AFF-517A-4876-A220-894D0B33E21A}">
      <dgm:prSet/>
      <dgm:spPr/>
      <dgm:t>
        <a:bodyPr/>
        <a:lstStyle/>
        <a:p>
          <a:endParaRPr lang="fr-FR" sz="1600"/>
        </a:p>
      </dgm:t>
    </dgm:pt>
    <dgm:pt modelId="{2B0E27EF-2AD5-4A7F-81E4-D7F4271840C2}" type="sibTrans" cxnId="{58873AFF-517A-4876-A220-894D0B33E21A}">
      <dgm:prSet/>
      <dgm:spPr/>
      <dgm:t>
        <a:bodyPr/>
        <a:lstStyle/>
        <a:p>
          <a:endParaRPr lang="fr-FR" sz="1600"/>
        </a:p>
      </dgm:t>
    </dgm:pt>
    <dgm:pt modelId="{DF42E8A3-D7C4-4015-BCE8-9CFEE1C9EF97}">
      <dgm:prSet phldrT="[Texte]" custT="1"/>
      <dgm:spPr/>
      <dgm:t>
        <a:bodyPr/>
        <a:lstStyle/>
        <a:p>
          <a:r>
            <a:rPr lang="fr-CH" sz="1400" dirty="0"/>
            <a:t> Filière ovin-lait (OL) </a:t>
          </a:r>
          <a:endParaRPr lang="fr-FR" sz="1400" dirty="0"/>
        </a:p>
      </dgm:t>
    </dgm:pt>
    <dgm:pt modelId="{3F4F4188-0CCC-4D29-BB0C-870E4C32839B}" type="parTrans" cxnId="{AC4D002B-CCFB-4B36-B006-75413B6B74AB}">
      <dgm:prSet/>
      <dgm:spPr/>
      <dgm:t>
        <a:bodyPr/>
        <a:lstStyle/>
        <a:p>
          <a:endParaRPr lang="fr-FR" sz="1600"/>
        </a:p>
      </dgm:t>
    </dgm:pt>
    <dgm:pt modelId="{65CA1E62-8F87-4413-BF93-0F6B38D3CB1E}" type="sibTrans" cxnId="{AC4D002B-CCFB-4B36-B006-75413B6B74AB}">
      <dgm:prSet/>
      <dgm:spPr/>
      <dgm:t>
        <a:bodyPr/>
        <a:lstStyle/>
        <a:p>
          <a:endParaRPr lang="fr-FR" sz="1600"/>
        </a:p>
      </dgm:t>
    </dgm:pt>
    <dgm:pt modelId="{8B35A3D5-F792-4219-AD07-ECD651B37735}">
      <dgm:prSet phldrT="[Texte]" custT="1"/>
      <dgm:spPr/>
      <dgm:t>
        <a:bodyPr/>
        <a:lstStyle/>
        <a:p>
          <a:r>
            <a:rPr lang="fr-CH" sz="1400" dirty="0"/>
            <a:t>Filière huile d’olive (HO) </a:t>
          </a:r>
          <a:endParaRPr lang="fr-FR" sz="1400" dirty="0"/>
        </a:p>
      </dgm:t>
    </dgm:pt>
    <dgm:pt modelId="{50964013-7E91-4505-8EB1-CC25A98D6606}" type="parTrans" cxnId="{1ABAFE86-09B2-478F-856F-61F6A44020E8}">
      <dgm:prSet/>
      <dgm:spPr/>
      <dgm:t>
        <a:bodyPr/>
        <a:lstStyle/>
        <a:p>
          <a:endParaRPr lang="fr-FR" sz="1600"/>
        </a:p>
      </dgm:t>
    </dgm:pt>
    <dgm:pt modelId="{D840270E-1C3B-4165-8F0B-BC879EBD4F3D}" type="sibTrans" cxnId="{1ABAFE86-09B2-478F-856F-61F6A44020E8}">
      <dgm:prSet/>
      <dgm:spPr/>
      <dgm:t>
        <a:bodyPr/>
        <a:lstStyle/>
        <a:p>
          <a:endParaRPr lang="fr-FR" sz="1600"/>
        </a:p>
      </dgm:t>
    </dgm:pt>
    <dgm:pt modelId="{2C39AAB2-8682-4244-A8E9-ABE62CAE77E4}">
      <dgm:prSet phldrT="[Texte]" custT="1"/>
      <dgm:spPr/>
      <dgm:t>
        <a:bodyPr/>
        <a:lstStyle/>
        <a:p>
          <a:r>
            <a:rPr lang="fr-CH" sz="1400" dirty="0"/>
            <a:t>un moteur potentiel de développement territorial </a:t>
          </a:r>
          <a:endParaRPr lang="fr-FR" sz="1400" dirty="0"/>
        </a:p>
      </dgm:t>
    </dgm:pt>
    <dgm:pt modelId="{7948AE6E-BB8B-4AD1-9B3D-4E8BEF6CC813}" type="parTrans" cxnId="{0F64D557-559D-4BAE-AAFB-C90D3348BCB9}">
      <dgm:prSet/>
      <dgm:spPr/>
      <dgm:t>
        <a:bodyPr/>
        <a:lstStyle/>
        <a:p>
          <a:endParaRPr lang="fr-FR" sz="1600"/>
        </a:p>
      </dgm:t>
    </dgm:pt>
    <dgm:pt modelId="{BAF1FA69-5C58-400F-80CA-637032C3219C}" type="sibTrans" cxnId="{0F64D557-559D-4BAE-AAFB-C90D3348BCB9}">
      <dgm:prSet/>
      <dgm:spPr/>
      <dgm:t>
        <a:bodyPr/>
        <a:lstStyle/>
        <a:p>
          <a:endParaRPr lang="fr-FR" sz="1600"/>
        </a:p>
      </dgm:t>
    </dgm:pt>
    <dgm:pt modelId="{DA61BB69-B21D-4C23-9E9F-C0A929EC1EEF}">
      <dgm:prSet phldrT="[Texte]" custT="1"/>
      <dgm:spPr/>
      <dgm:t>
        <a:bodyPr/>
        <a:lstStyle/>
        <a:p>
          <a:r>
            <a:rPr lang="fr-CH" sz="1400" dirty="0"/>
            <a:t>Valorisation de la production par la qualité liée au territoire : HO de Téboursouk à Béja et label HO biologique de </a:t>
          </a:r>
          <a:r>
            <a:rPr lang="fr-CH" sz="1400" dirty="0" err="1"/>
            <a:t>Bahra</a:t>
          </a:r>
          <a:r>
            <a:rPr lang="fr-CH" sz="1400" dirty="0"/>
            <a:t> au Kef.</a:t>
          </a:r>
          <a:endParaRPr lang="fr-FR" sz="1400" dirty="0"/>
        </a:p>
      </dgm:t>
    </dgm:pt>
    <dgm:pt modelId="{8694302A-9F68-4CAA-A36E-BF6DFAC1AE19}" type="parTrans" cxnId="{3A0FCB92-2A97-4D74-B463-72F532AE3E96}">
      <dgm:prSet/>
      <dgm:spPr/>
      <dgm:t>
        <a:bodyPr/>
        <a:lstStyle/>
        <a:p>
          <a:endParaRPr lang="fr-FR" sz="2400"/>
        </a:p>
      </dgm:t>
    </dgm:pt>
    <dgm:pt modelId="{24C092ED-1682-4304-AAD8-ED0417131AEF}" type="sibTrans" cxnId="{3A0FCB92-2A97-4D74-B463-72F532AE3E96}">
      <dgm:prSet/>
      <dgm:spPr/>
      <dgm:t>
        <a:bodyPr/>
        <a:lstStyle/>
        <a:p>
          <a:endParaRPr lang="fr-FR" sz="2400"/>
        </a:p>
      </dgm:t>
    </dgm:pt>
    <dgm:pt modelId="{9BB737CB-9ACA-4780-991C-A9C82BBBF582}">
      <dgm:prSet phldrT="[Texte]" custT="1"/>
      <dgm:spPr/>
      <dgm:t>
        <a:bodyPr/>
        <a:lstStyle/>
        <a:p>
          <a:r>
            <a:rPr lang="fr-CH" sz="1400" dirty="0"/>
            <a:t>Des produits typiques et artisanaux à base de lait de brebis </a:t>
          </a:r>
          <a:r>
            <a:rPr lang="fr-CH" sz="1400" dirty="0" err="1"/>
            <a:t>sicilo</a:t>
          </a:r>
          <a:r>
            <a:rPr lang="fr-CH" sz="1400" dirty="0"/>
            <a:t>-sarde, avec une cahier de charge d’une AOC finalisé </a:t>
          </a:r>
          <a:endParaRPr lang="fr-FR" sz="1400" dirty="0"/>
        </a:p>
      </dgm:t>
    </dgm:pt>
    <dgm:pt modelId="{4A9CAB15-66EE-4D56-A44F-2E1F086E4BD9}" type="parTrans" cxnId="{5BD4B1E6-6501-4C2B-9ABA-C861FAF96FE7}">
      <dgm:prSet/>
      <dgm:spPr/>
      <dgm:t>
        <a:bodyPr/>
        <a:lstStyle/>
        <a:p>
          <a:endParaRPr lang="fr-FR" sz="2400"/>
        </a:p>
      </dgm:t>
    </dgm:pt>
    <dgm:pt modelId="{86F7ECF3-6147-484A-AB5C-B16FF1FFC1A1}" type="sibTrans" cxnId="{5BD4B1E6-6501-4C2B-9ABA-C861FAF96FE7}">
      <dgm:prSet/>
      <dgm:spPr/>
      <dgm:t>
        <a:bodyPr/>
        <a:lstStyle/>
        <a:p>
          <a:endParaRPr lang="fr-FR" sz="2400"/>
        </a:p>
      </dgm:t>
    </dgm:pt>
    <dgm:pt modelId="{F6665A66-B102-47FF-9CA1-E189A957663E}">
      <dgm:prSet phldrT="[Texte]" custT="1"/>
      <dgm:spPr/>
      <dgm:t>
        <a:bodyPr/>
        <a:lstStyle/>
        <a:p>
          <a:endParaRPr lang="fr-FR" sz="1400" dirty="0"/>
        </a:p>
      </dgm:t>
    </dgm:pt>
    <dgm:pt modelId="{486C7BB7-58C8-4688-93F3-675FAEAFEDA8}" type="parTrans" cxnId="{F8D407E6-023E-43BB-BD0A-AC83F4E3A6CF}">
      <dgm:prSet/>
      <dgm:spPr/>
      <dgm:t>
        <a:bodyPr/>
        <a:lstStyle/>
        <a:p>
          <a:endParaRPr lang="fr-FR" sz="2400"/>
        </a:p>
      </dgm:t>
    </dgm:pt>
    <dgm:pt modelId="{E6B871D4-8A22-4B15-BD78-825D474AFE83}" type="sibTrans" cxnId="{F8D407E6-023E-43BB-BD0A-AC83F4E3A6CF}">
      <dgm:prSet/>
      <dgm:spPr/>
      <dgm:t>
        <a:bodyPr/>
        <a:lstStyle/>
        <a:p>
          <a:endParaRPr lang="fr-FR" sz="2400"/>
        </a:p>
      </dgm:t>
    </dgm:pt>
    <dgm:pt modelId="{77015BF8-AB0F-46ED-AAFB-16CAE5087B3E}">
      <dgm:prSet phldrT="[Texte]" custT="1"/>
      <dgm:spPr/>
      <dgm:t>
        <a:bodyPr/>
        <a:lstStyle/>
        <a:p>
          <a:endParaRPr lang="fr-FR" sz="1400" dirty="0"/>
        </a:p>
      </dgm:t>
    </dgm:pt>
    <dgm:pt modelId="{4E585B09-6CA3-49E1-94F2-B571206FD7E0}" type="parTrans" cxnId="{3DFEDA88-515A-41B4-82E3-8B541FA83D21}">
      <dgm:prSet/>
      <dgm:spPr/>
      <dgm:t>
        <a:bodyPr/>
        <a:lstStyle/>
        <a:p>
          <a:endParaRPr lang="fr-FR" sz="2400"/>
        </a:p>
      </dgm:t>
    </dgm:pt>
    <dgm:pt modelId="{9155B176-6748-41E0-9705-6A335BAC047E}" type="sibTrans" cxnId="{3DFEDA88-515A-41B4-82E3-8B541FA83D21}">
      <dgm:prSet/>
      <dgm:spPr/>
      <dgm:t>
        <a:bodyPr/>
        <a:lstStyle/>
        <a:p>
          <a:endParaRPr lang="fr-FR" sz="2400"/>
        </a:p>
      </dgm:t>
    </dgm:pt>
    <dgm:pt modelId="{917CA701-8265-4782-ADEA-252CFC916083}">
      <dgm:prSet phldrT="[Texte]" custT="1"/>
      <dgm:spPr/>
      <dgm:t>
        <a:bodyPr/>
        <a:lstStyle/>
        <a:p>
          <a:r>
            <a:rPr lang="fr-FR" sz="1400" dirty="0"/>
            <a:t>Un potentiel en éco-tourisme, e-commerce, etc.</a:t>
          </a:r>
        </a:p>
      </dgm:t>
    </dgm:pt>
    <dgm:pt modelId="{F2A8E9A1-7899-4DB2-A7EE-C25D34557CE3}" type="parTrans" cxnId="{723BE786-5AD7-4C49-808C-CD960B9C608C}">
      <dgm:prSet/>
      <dgm:spPr/>
      <dgm:t>
        <a:bodyPr/>
        <a:lstStyle/>
        <a:p>
          <a:endParaRPr lang="fr-FR" sz="2400"/>
        </a:p>
      </dgm:t>
    </dgm:pt>
    <dgm:pt modelId="{4B47E2B5-E467-4644-803B-4B76494A6F63}" type="sibTrans" cxnId="{723BE786-5AD7-4C49-808C-CD960B9C608C}">
      <dgm:prSet/>
      <dgm:spPr/>
      <dgm:t>
        <a:bodyPr/>
        <a:lstStyle/>
        <a:p>
          <a:endParaRPr lang="fr-FR" sz="2400"/>
        </a:p>
      </dgm:t>
    </dgm:pt>
    <dgm:pt modelId="{B933F3BA-E7EF-49C9-959F-A688737F3FBD}">
      <dgm:prSet phldrT="[Texte]" custT="1"/>
      <dgm:spPr/>
      <dgm:t>
        <a:bodyPr/>
        <a:lstStyle/>
        <a:p>
          <a:endParaRPr lang="fr-FR" sz="1400" dirty="0"/>
        </a:p>
      </dgm:t>
    </dgm:pt>
    <dgm:pt modelId="{39D1EAE0-E1DD-4C24-95CB-A164322DD002}" type="parTrans" cxnId="{66456E52-4420-4818-A2F5-ED3C3423DFCD}">
      <dgm:prSet/>
      <dgm:spPr/>
      <dgm:t>
        <a:bodyPr/>
        <a:lstStyle/>
        <a:p>
          <a:endParaRPr lang="fr-FR"/>
        </a:p>
      </dgm:t>
    </dgm:pt>
    <dgm:pt modelId="{D94E26CF-F746-48DF-8072-9F69EE5EB8E5}" type="sibTrans" cxnId="{66456E52-4420-4818-A2F5-ED3C3423DFCD}">
      <dgm:prSet/>
      <dgm:spPr/>
      <dgm:t>
        <a:bodyPr/>
        <a:lstStyle/>
        <a:p>
          <a:endParaRPr lang="fr-FR"/>
        </a:p>
      </dgm:t>
    </dgm:pt>
    <dgm:pt modelId="{8BF45AFA-D8B4-4881-A26A-BBBFE0FCE6F0}" type="pres">
      <dgm:prSet presAssocID="{9086C8EE-C8D5-4A24-B976-4C3F94539D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7AE3D9-FDB6-47E4-8591-9C21D0F3FCB5}" type="pres">
      <dgm:prSet presAssocID="{8B35A3D5-F792-4219-AD07-ECD651B37735}" presName="composite" presStyleCnt="0"/>
      <dgm:spPr/>
    </dgm:pt>
    <dgm:pt modelId="{51BB6D2A-42AB-4F7C-ADCE-7061720048BE}" type="pres">
      <dgm:prSet presAssocID="{8B35A3D5-F792-4219-AD07-ECD651B37735}" presName="parTx" presStyleLbl="alignNode1" presStyleIdx="0" presStyleCnt="2" custLinFactNeighborX="-1" custLinFactNeighborY="-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0B1C06-1BD1-49C5-8C22-4AE3EBD78463}" type="pres">
      <dgm:prSet presAssocID="{8B35A3D5-F792-4219-AD07-ECD651B37735}" presName="desTx" presStyleLbl="alignAccFollowNode1" presStyleIdx="0" presStyleCnt="2" custLinFactNeighborX="-1" custLinFactNeighborY="33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5D4A0D-ACC7-46A7-B996-AD1D9CA78E17}" type="pres">
      <dgm:prSet presAssocID="{D840270E-1C3B-4165-8F0B-BC879EBD4F3D}" presName="space" presStyleCnt="0"/>
      <dgm:spPr/>
    </dgm:pt>
    <dgm:pt modelId="{5F880993-DD61-4AF2-8EAB-793F671B6566}" type="pres">
      <dgm:prSet presAssocID="{DF42E8A3-D7C4-4015-BCE8-9CFEE1C9EF97}" presName="composite" presStyleCnt="0"/>
      <dgm:spPr/>
    </dgm:pt>
    <dgm:pt modelId="{5EC3407E-B25B-4ACA-B069-364EC3EF95A5}" type="pres">
      <dgm:prSet presAssocID="{DF42E8A3-D7C4-4015-BCE8-9CFEE1C9EF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872CC7-EDCE-4DDD-8864-B13A4F9089E2}" type="pres">
      <dgm:prSet presAssocID="{DF42E8A3-D7C4-4015-BCE8-9CFEE1C9EF9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1D4B2B-AAC0-40C8-95A5-917DBE8349B0}" type="presOf" srcId="{8B35A3D5-F792-4219-AD07-ECD651B37735}" destId="{51BB6D2A-42AB-4F7C-ADCE-7061720048BE}" srcOrd="0" destOrd="0" presId="urn:microsoft.com/office/officeart/2005/8/layout/hList1"/>
    <dgm:cxn modelId="{77401812-6C47-46BB-BFA7-59C83E4184C8}" type="presOf" srcId="{DF42E8A3-D7C4-4015-BCE8-9CFEE1C9EF97}" destId="{5EC3407E-B25B-4ACA-B069-364EC3EF95A5}" srcOrd="0" destOrd="0" presId="urn:microsoft.com/office/officeart/2005/8/layout/hList1"/>
    <dgm:cxn modelId="{AC4D002B-CCFB-4B36-B006-75413B6B74AB}" srcId="{9086C8EE-C8D5-4A24-B976-4C3F94539D18}" destId="{DF42E8A3-D7C4-4015-BCE8-9CFEE1C9EF97}" srcOrd="1" destOrd="0" parTransId="{3F4F4188-0CCC-4D29-BB0C-870E4C32839B}" sibTransId="{65CA1E62-8F87-4413-BF93-0F6B38D3CB1E}"/>
    <dgm:cxn modelId="{8A1A5CF6-E191-46BF-9886-8669CE13172A}" type="presOf" srcId="{2C39AAB2-8682-4244-A8E9-ABE62CAE77E4}" destId="{7C872CC7-EDCE-4DDD-8864-B13A4F9089E2}" srcOrd="0" destOrd="0" presId="urn:microsoft.com/office/officeart/2005/8/layout/hList1"/>
    <dgm:cxn modelId="{D2C5C32B-F436-47D2-88D9-28C336A1C1CC}" type="presOf" srcId="{DA61BB69-B21D-4C23-9E9F-C0A929EC1EEF}" destId="{8D0B1C06-1BD1-49C5-8C22-4AE3EBD78463}" srcOrd="0" destOrd="2" presId="urn:microsoft.com/office/officeart/2005/8/layout/hList1"/>
    <dgm:cxn modelId="{66456E52-4420-4818-A2F5-ED3C3423DFCD}" srcId="{DF42E8A3-D7C4-4015-BCE8-9CFEE1C9EF97}" destId="{B933F3BA-E7EF-49C9-959F-A688737F3FBD}" srcOrd="3" destOrd="0" parTransId="{39D1EAE0-E1DD-4C24-95CB-A164322DD002}" sibTransId="{D94E26CF-F746-48DF-8072-9F69EE5EB8E5}"/>
    <dgm:cxn modelId="{3DFEDA88-515A-41B4-82E3-8B541FA83D21}" srcId="{DF42E8A3-D7C4-4015-BCE8-9CFEE1C9EF97}" destId="{77015BF8-AB0F-46ED-AAFB-16CAE5087B3E}" srcOrd="1" destOrd="0" parTransId="{4E585B09-6CA3-49E1-94F2-B571206FD7E0}" sibTransId="{9155B176-6748-41E0-9705-6A335BAC047E}"/>
    <dgm:cxn modelId="{297A6058-237E-4D71-A8E0-638C5E1F228A}" type="presOf" srcId="{DF79E716-A06B-4D94-821D-EBC6E5717761}" destId="{8D0B1C06-1BD1-49C5-8C22-4AE3EBD78463}" srcOrd="0" destOrd="0" presId="urn:microsoft.com/office/officeart/2005/8/layout/hList1"/>
    <dgm:cxn modelId="{A0A0BDD9-F340-44F5-B074-E39B4A5BC622}" type="presOf" srcId="{9086C8EE-C8D5-4A24-B976-4C3F94539D18}" destId="{8BF45AFA-D8B4-4881-A26A-BBBFE0FCE6F0}" srcOrd="0" destOrd="0" presId="urn:microsoft.com/office/officeart/2005/8/layout/hList1"/>
    <dgm:cxn modelId="{58873AFF-517A-4876-A220-894D0B33E21A}" srcId="{8B35A3D5-F792-4219-AD07-ECD651B37735}" destId="{DF79E716-A06B-4D94-821D-EBC6E5717761}" srcOrd="0" destOrd="0" parTransId="{1D16E116-8EB7-481F-BE16-379B80495CA5}" sibTransId="{2B0E27EF-2AD5-4A7F-81E4-D7F4271840C2}"/>
    <dgm:cxn modelId="{2023DC94-FC13-4F93-9F72-BE21DE5A057C}" type="presOf" srcId="{9BB737CB-9ACA-4780-991C-A9C82BBBF582}" destId="{7C872CC7-EDCE-4DDD-8864-B13A4F9089E2}" srcOrd="0" destOrd="2" presId="urn:microsoft.com/office/officeart/2005/8/layout/hList1"/>
    <dgm:cxn modelId="{3A0FCB92-2A97-4D74-B463-72F532AE3E96}" srcId="{8B35A3D5-F792-4219-AD07-ECD651B37735}" destId="{DA61BB69-B21D-4C23-9E9F-C0A929EC1EEF}" srcOrd="2" destOrd="0" parTransId="{8694302A-9F68-4CAA-A36E-BF6DFAC1AE19}" sibTransId="{24C092ED-1682-4304-AAD8-ED0417131AEF}"/>
    <dgm:cxn modelId="{F8D407E6-023E-43BB-BD0A-AC83F4E3A6CF}" srcId="{8B35A3D5-F792-4219-AD07-ECD651B37735}" destId="{F6665A66-B102-47FF-9CA1-E189A957663E}" srcOrd="1" destOrd="0" parTransId="{486C7BB7-58C8-4688-93F3-675FAEAFEDA8}" sibTransId="{E6B871D4-8A22-4B15-BD78-825D474AFE83}"/>
    <dgm:cxn modelId="{481C9107-7265-4573-91FF-922F046BE76D}" type="presOf" srcId="{B933F3BA-E7EF-49C9-959F-A688737F3FBD}" destId="{7C872CC7-EDCE-4DDD-8864-B13A4F9089E2}" srcOrd="0" destOrd="3" presId="urn:microsoft.com/office/officeart/2005/8/layout/hList1"/>
    <dgm:cxn modelId="{0F64D557-559D-4BAE-AAFB-C90D3348BCB9}" srcId="{DF42E8A3-D7C4-4015-BCE8-9CFEE1C9EF97}" destId="{2C39AAB2-8682-4244-A8E9-ABE62CAE77E4}" srcOrd="0" destOrd="0" parTransId="{7948AE6E-BB8B-4AD1-9B3D-4E8BEF6CC813}" sibTransId="{BAF1FA69-5C58-400F-80CA-637032C3219C}"/>
    <dgm:cxn modelId="{723BE786-5AD7-4C49-808C-CD960B9C608C}" srcId="{DF42E8A3-D7C4-4015-BCE8-9CFEE1C9EF97}" destId="{917CA701-8265-4782-ADEA-252CFC916083}" srcOrd="4" destOrd="0" parTransId="{F2A8E9A1-7899-4DB2-A7EE-C25D34557CE3}" sibTransId="{4B47E2B5-E467-4644-803B-4B76494A6F63}"/>
    <dgm:cxn modelId="{40D341D6-36AF-4FC7-B8D8-B5777127DD58}" type="presOf" srcId="{77015BF8-AB0F-46ED-AAFB-16CAE5087B3E}" destId="{7C872CC7-EDCE-4DDD-8864-B13A4F9089E2}" srcOrd="0" destOrd="1" presId="urn:microsoft.com/office/officeart/2005/8/layout/hList1"/>
    <dgm:cxn modelId="{1ABAFE86-09B2-478F-856F-61F6A44020E8}" srcId="{9086C8EE-C8D5-4A24-B976-4C3F94539D18}" destId="{8B35A3D5-F792-4219-AD07-ECD651B37735}" srcOrd="0" destOrd="0" parTransId="{50964013-7E91-4505-8EB1-CC25A98D6606}" sibTransId="{D840270E-1C3B-4165-8F0B-BC879EBD4F3D}"/>
    <dgm:cxn modelId="{5BD4B1E6-6501-4C2B-9ABA-C861FAF96FE7}" srcId="{DF42E8A3-D7C4-4015-BCE8-9CFEE1C9EF97}" destId="{9BB737CB-9ACA-4780-991C-A9C82BBBF582}" srcOrd="2" destOrd="0" parTransId="{4A9CAB15-66EE-4D56-A44F-2E1F086E4BD9}" sibTransId="{86F7ECF3-6147-484A-AB5C-B16FF1FFC1A1}"/>
    <dgm:cxn modelId="{E9033138-A425-4BA9-B4DC-67448B1C53C3}" type="presOf" srcId="{917CA701-8265-4782-ADEA-252CFC916083}" destId="{7C872CC7-EDCE-4DDD-8864-B13A4F9089E2}" srcOrd="0" destOrd="4" presId="urn:microsoft.com/office/officeart/2005/8/layout/hList1"/>
    <dgm:cxn modelId="{D220190A-325A-49DC-93D4-E933C5C94F88}" type="presOf" srcId="{F6665A66-B102-47FF-9CA1-E189A957663E}" destId="{8D0B1C06-1BD1-49C5-8C22-4AE3EBD78463}" srcOrd="0" destOrd="1" presId="urn:microsoft.com/office/officeart/2005/8/layout/hList1"/>
    <dgm:cxn modelId="{6C796F03-B3E6-4B20-9276-0197F9EEE6A9}" type="presParOf" srcId="{8BF45AFA-D8B4-4881-A26A-BBBFE0FCE6F0}" destId="{097AE3D9-FDB6-47E4-8591-9C21D0F3FCB5}" srcOrd="0" destOrd="0" presId="urn:microsoft.com/office/officeart/2005/8/layout/hList1"/>
    <dgm:cxn modelId="{6A79AD1C-69AE-4D07-BCA3-155977399E42}" type="presParOf" srcId="{097AE3D9-FDB6-47E4-8591-9C21D0F3FCB5}" destId="{51BB6D2A-42AB-4F7C-ADCE-7061720048BE}" srcOrd="0" destOrd="0" presId="urn:microsoft.com/office/officeart/2005/8/layout/hList1"/>
    <dgm:cxn modelId="{7C54AF3E-50FD-4C08-A8FC-9B20E4B35E91}" type="presParOf" srcId="{097AE3D9-FDB6-47E4-8591-9C21D0F3FCB5}" destId="{8D0B1C06-1BD1-49C5-8C22-4AE3EBD78463}" srcOrd="1" destOrd="0" presId="urn:microsoft.com/office/officeart/2005/8/layout/hList1"/>
    <dgm:cxn modelId="{50583920-9391-466B-B50B-77E9920CAD96}" type="presParOf" srcId="{8BF45AFA-D8B4-4881-A26A-BBBFE0FCE6F0}" destId="{BF5D4A0D-ACC7-46A7-B996-AD1D9CA78E17}" srcOrd="1" destOrd="0" presId="urn:microsoft.com/office/officeart/2005/8/layout/hList1"/>
    <dgm:cxn modelId="{56D76958-91B4-4A2A-9871-FA484A4A4DD6}" type="presParOf" srcId="{8BF45AFA-D8B4-4881-A26A-BBBFE0FCE6F0}" destId="{5F880993-DD61-4AF2-8EAB-793F671B6566}" srcOrd="2" destOrd="0" presId="urn:microsoft.com/office/officeart/2005/8/layout/hList1"/>
    <dgm:cxn modelId="{19A536A1-6FBB-4945-BAA2-C2C7456BC36C}" type="presParOf" srcId="{5F880993-DD61-4AF2-8EAB-793F671B6566}" destId="{5EC3407E-B25B-4ACA-B069-364EC3EF95A5}" srcOrd="0" destOrd="0" presId="urn:microsoft.com/office/officeart/2005/8/layout/hList1"/>
    <dgm:cxn modelId="{2AD31FE5-640F-4A92-848F-6703C1AC7961}" type="presParOf" srcId="{5F880993-DD61-4AF2-8EAB-793F671B6566}" destId="{7C872CC7-EDCE-4DDD-8864-B13A4F9089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CA0720-5BE9-4124-B43F-DFABBC9ABFE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2FB696-8EEB-4ECC-910A-756B2DDF918E}">
      <dgm:prSet phldrT="[Texte]" custT="1"/>
      <dgm:spPr>
        <a:noFill/>
        <a:ln>
          <a:solidFill>
            <a:srgbClr val="F79709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fr-FR" sz="14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Des interventions nationales + des mesures spécifiques aux territoires et les filières qui y sont ancrées</a:t>
          </a:r>
          <a:endParaRPr lang="fr-FR" sz="1400" dirty="0">
            <a:solidFill>
              <a:schemeClr val="tx1"/>
            </a:solidFill>
            <a:latin typeface="+mn-lt"/>
          </a:endParaRPr>
        </a:p>
      </dgm:t>
    </dgm:pt>
    <dgm:pt modelId="{0ACF901C-E571-4277-9F2D-CFB7767BAEB9}" type="parTrans" cxnId="{5357D1C6-6229-4B32-B9DD-4A192194015F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5B086444-1B85-4583-BEDE-61D4C6FCDCF7}" type="sibTrans" cxnId="{5357D1C6-6229-4B32-B9DD-4A192194015F}">
      <dgm:prSet/>
      <dgm:spPr>
        <a:ln>
          <a:solidFill>
            <a:srgbClr val="F79709"/>
          </a:solidFill>
        </a:ln>
      </dgm:spPr>
      <dgm:t>
        <a:bodyPr/>
        <a:lstStyle/>
        <a:p>
          <a:endParaRPr lang="fr-FR" sz="1400" dirty="0">
            <a:latin typeface="+mn-lt"/>
          </a:endParaRPr>
        </a:p>
      </dgm:t>
    </dgm:pt>
    <dgm:pt modelId="{096396C0-6CBF-4F3B-A4A5-03D14CE7F941}">
      <dgm:prSet custT="1"/>
      <dgm:spPr>
        <a:noFill/>
        <a:ln>
          <a:solidFill>
            <a:srgbClr val="F79709"/>
          </a:solidFill>
        </a:ln>
      </dgm:spPr>
      <dgm:t>
        <a:bodyPr/>
        <a:lstStyle/>
        <a:p>
          <a:r>
            <a:rPr lang="fr-FR" sz="14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Renforcement de la collaboration entre acteurs :activités de médiation, structures de coordination (clusters, plateformes), etc. </a:t>
          </a:r>
        </a:p>
      </dgm:t>
    </dgm:pt>
    <dgm:pt modelId="{5BC9AB1A-8A7B-45B1-9D7B-2C284720AD3B}" type="parTrans" cxnId="{8517B04B-50E8-4218-9540-E965F411510A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9BA23730-EC25-4A9B-A3A3-FA9047563ACC}" type="sibTrans" cxnId="{8517B04B-50E8-4218-9540-E965F411510A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B45401BD-02FE-49F4-8626-F7B2096260C2}">
      <dgm:prSet custT="1"/>
      <dgm:spPr>
        <a:noFill/>
        <a:ln>
          <a:solidFill>
            <a:srgbClr val="F79709"/>
          </a:solidFill>
        </a:ln>
      </dgm:spPr>
      <dgm:t>
        <a:bodyPr/>
        <a:lstStyle/>
        <a:p>
          <a:r>
            <a:rPr lang="fr-FR" sz="14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Des efforts d’organisation et de mise en réseau des jeunes </a:t>
          </a:r>
        </a:p>
      </dgm:t>
    </dgm:pt>
    <dgm:pt modelId="{9C074274-C9F8-46E2-AA2C-18CE56A67F91}" type="parTrans" cxnId="{6EF274BE-837D-4724-8A28-76B9B10A9701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427FA347-4ADB-45BE-9441-0882D0A05FB3}" type="sibTrans" cxnId="{6EF274BE-837D-4724-8A28-76B9B10A9701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5E6893D2-F3DB-4F8C-81CB-23DFDB31FDC4}">
      <dgm:prSet custT="1"/>
      <dgm:spPr>
        <a:noFill/>
        <a:ln>
          <a:solidFill>
            <a:srgbClr val="F79709"/>
          </a:solidFill>
        </a:ln>
      </dgm:spPr>
      <dgm:t>
        <a:bodyPr/>
        <a:lstStyle/>
        <a:p>
          <a:r>
            <a:rPr lang="fr-CH" sz="14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Diversification et promotion des biens et services de terroirs</a:t>
          </a:r>
        </a:p>
      </dgm:t>
    </dgm:pt>
    <dgm:pt modelId="{AE3234F9-50C5-4108-84FC-C18CC0710D75}" type="parTrans" cxnId="{9EF04D1B-E71C-4AA8-B106-905A8758A071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A048CEF4-0FBD-43B2-B9E2-16CED0E54342}" type="sibTrans" cxnId="{9EF04D1B-E71C-4AA8-B106-905A8758A071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5C9CD8B0-600B-4164-ADC1-529679184A76}">
      <dgm:prSet custT="1"/>
      <dgm:spPr>
        <a:noFill/>
        <a:ln>
          <a:solidFill>
            <a:srgbClr val="F79709"/>
          </a:solidFill>
        </a:ln>
      </dgm:spPr>
      <dgm:t>
        <a:bodyPr/>
        <a:lstStyle/>
        <a:p>
          <a:r>
            <a:rPr lang="fr-FR" sz="14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Des programmes d’accompagnement spécifiques pour les jeunes promoteurs</a:t>
          </a:r>
        </a:p>
      </dgm:t>
    </dgm:pt>
    <dgm:pt modelId="{1597128E-2528-4AFC-BAF8-A448BD86C4D1}" type="parTrans" cxnId="{459A4B0C-B17D-4A0F-8ED3-E2AA68AA4200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B11EE155-3200-4C4E-BDBF-B715EB443AC5}" type="sibTrans" cxnId="{459A4B0C-B17D-4A0F-8ED3-E2AA68AA4200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1BBB8C8B-F33E-4802-98B6-364AF61CE048}">
      <dgm:prSet custT="1"/>
      <dgm:spPr>
        <a:noFill/>
        <a:ln>
          <a:solidFill>
            <a:srgbClr val="F79709"/>
          </a:solidFill>
        </a:ln>
      </dgm:spPr>
      <dgm:t>
        <a:bodyPr/>
        <a:lstStyle/>
        <a:p>
          <a:r>
            <a:rPr lang="fr-FR" sz="14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Une meilleure vulgarisation et communication des dispositifs nationaux existants</a:t>
          </a:r>
        </a:p>
      </dgm:t>
    </dgm:pt>
    <dgm:pt modelId="{60FB7BF5-285B-4635-AF08-EAE58BB2523F}" type="parTrans" cxnId="{DD5714A3-1B45-4326-B262-BD44D3C4838E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F0175389-DBD0-4519-8E5B-E912C4E97150}" type="sibTrans" cxnId="{DD5714A3-1B45-4326-B262-BD44D3C4838E}">
      <dgm:prSet/>
      <dgm:spPr/>
      <dgm:t>
        <a:bodyPr/>
        <a:lstStyle/>
        <a:p>
          <a:endParaRPr lang="fr-FR" sz="1400" dirty="0">
            <a:latin typeface="+mn-lt"/>
          </a:endParaRPr>
        </a:p>
      </dgm:t>
    </dgm:pt>
    <dgm:pt modelId="{FF58A408-5E45-47F3-B65E-8D5A216DCD79}" type="pres">
      <dgm:prSet presAssocID="{AFCA0720-5BE9-4124-B43F-DFABBC9ABFE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060C4AF1-E436-4702-A6F7-3173670E6880}" type="pres">
      <dgm:prSet presAssocID="{AFCA0720-5BE9-4124-B43F-DFABBC9ABFE3}" presName="Name1" presStyleCnt="0"/>
      <dgm:spPr/>
    </dgm:pt>
    <dgm:pt modelId="{8FD2B683-545C-48AB-BA78-A36C339C1DED}" type="pres">
      <dgm:prSet presAssocID="{AFCA0720-5BE9-4124-B43F-DFABBC9ABFE3}" presName="cycle" presStyleCnt="0"/>
      <dgm:spPr/>
    </dgm:pt>
    <dgm:pt modelId="{4E2A806D-05A8-4817-A9A5-BDBBD8FDBB2B}" type="pres">
      <dgm:prSet presAssocID="{AFCA0720-5BE9-4124-B43F-DFABBC9ABFE3}" presName="srcNode" presStyleLbl="node1" presStyleIdx="0" presStyleCnt="6"/>
      <dgm:spPr/>
    </dgm:pt>
    <dgm:pt modelId="{79666AB3-7854-4E74-A116-4654678B8962}" type="pres">
      <dgm:prSet presAssocID="{AFCA0720-5BE9-4124-B43F-DFABBC9ABFE3}" presName="conn" presStyleLbl="parChTrans1D2" presStyleIdx="0" presStyleCnt="1"/>
      <dgm:spPr/>
      <dgm:t>
        <a:bodyPr/>
        <a:lstStyle/>
        <a:p>
          <a:endParaRPr lang="fr-FR"/>
        </a:p>
      </dgm:t>
    </dgm:pt>
    <dgm:pt modelId="{49C1A1F5-A9F3-4336-B7BB-C33EB72AF079}" type="pres">
      <dgm:prSet presAssocID="{AFCA0720-5BE9-4124-B43F-DFABBC9ABFE3}" presName="extraNode" presStyleLbl="node1" presStyleIdx="0" presStyleCnt="6"/>
      <dgm:spPr/>
    </dgm:pt>
    <dgm:pt modelId="{B5B6F63B-3036-4206-B54D-3ED13F1A909B}" type="pres">
      <dgm:prSet presAssocID="{AFCA0720-5BE9-4124-B43F-DFABBC9ABFE3}" presName="dstNode" presStyleLbl="node1" presStyleIdx="0" presStyleCnt="6"/>
      <dgm:spPr/>
    </dgm:pt>
    <dgm:pt modelId="{3EDB2FA5-6809-423B-86E1-49B0E75B87B8}" type="pres">
      <dgm:prSet presAssocID="{772FB696-8EEB-4ECC-910A-756B2DDF918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C01C02-D5F1-47DC-869D-6E2A5376AC72}" type="pres">
      <dgm:prSet presAssocID="{772FB696-8EEB-4ECC-910A-756B2DDF918E}" presName="accent_1" presStyleCnt="0"/>
      <dgm:spPr/>
    </dgm:pt>
    <dgm:pt modelId="{F08C87DB-4BB1-440E-A1A0-F8C1C666C91F}" type="pres">
      <dgm:prSet presAssocID="{772FB696-8EEB-4ECC-910A-756B2DDF918E}" presName="accentRepeatNode" presStyleLbl="solidFgAcc1" presStyleIdx="0" presStyleCnt="6"/>
      <dgm:spPr>
        <a:ln>
          <a:solidFill>
            <a:srgbClr val="F79709"/>
          </a:solidFill>
        </a:ln>
      </dgm:spPr>
    </dgm:pt>
    <dgm:pt modelId="{B5882BE4-C299-446F-B5F2-0FF27D7A43EA}" type="pres">
      <dgm:prSet presAssocID="{096396C0-6CBF-4F3B-A4A5-03D14CE7F941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0E3EAF-F771-4707-AB6B-60A1861BEF3E}" type="pres">
      <dgm:prSet presAssocID="{096396C0-6CBF-4F3B-A4A5-03D14CE7F941}" presName="accent_2" presStyleCnt="0"/>
      <dgm:spPr/>
    </dgm:pt>
    <dgm:pt modelId="{F3DFABBC-8FA7-46C8-A0A0-4054D23F785F}" type="pres">
      <dgm:prSet presAssocID="{096396C0-6CBF-4F3B-A4A5-03D14CE7F941}" presName="accentRepeatNode" presStyleLbl="solidFgAcc1" presStyleIdx="1" presStyleCnt="6"/>
      <dgm:spPr>
        <a:ln>
          <a:solidFill>
            <a:srgbClr val="F79709"/>
          </a:solidFill>
        </a:ln>
      </dgm:spPr>
    </dgm:pt>
    <dgm:pt modelId="{305F6BD7-005D-4DED-8B41-A0569AC7B69E}" type="pres">
      <dgm:prSet presAssocID="{B45401BD-02FE-49F4-8626-F7B2096260C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85223D-2760-4730-9014-FAFCE58DBB0E}" type="pres">
      <dgm:prSet presAssocID="{B45401BD-02FE-49F4-8626-F7B2096260C2}" presName="accent_3" presStyleCnt="0"/>
      <dgm:spPr/>
    </dgm:pt>
    <dgm:pt modelId="{300C373C-B90E-47E6-8FE1-0BE6F70687DF}" type="pres">
      <dgm:prSet presAssocID="{B45401BD-02FE-49F4-8626-F7B2096260C2}" presName="accentRepeatNode" presStyleLbl="solidFgAcc1" presStyleIdx="2" presStyleCnt="6"/>
      <dgm:spPr>
        <a:ln>
          <a:solidFill>
            <a:srgbClr val="F79709"/>
          </a:solidFill>
        </a:ln>
      </dgm:spPr>
    </dgm:pt>
    <dgm:pt modelId="{9C6EDCC2-B612-4F4D-B7A9-EFE10703535B}" type="pres">
      <dgm:prSet presAssocID="{5E6893D2-F3DB-4F8C-81CB-23DFDB31FDC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537F82-AEF4-4CB6-B7BE-EF50E58942C7}" type="pres">
      <dgm:prSet presAssocID="{5E6893D2-F3DB-4F8C-81CB-23DFDB31FDC4}" presName="accent_4" presStyleCnt="0"/>
      <dgm:spPr/>
    </dgm:pt>
    <dgm:pt modelId="{A37894E1-79CD-4CDF-8639-E67B3D5EEB28}" type="pres">
      <dgm:prSet presAssocID="{5E6893D2-F3DB-4F8C-81CB-23DFDB31FDC4}" presName="accentRepeatNode" presStyleLbl="solidFgAcc1" presStyleIdx="3" presStyleCnt="6"/>
      <dgm:spPr>
        <a:ln>
          <a:solidFill>
            <a:srgbClr val="F79709"/>
          </a:solidFill>
        </a:ln>
      </dgm:spPr>
    </dgm:pt>
    <dgm:pt modelId="{148DD2EF-EBB6-4744-8C8D-3181B291449E}" type="pres">
      <dgm:prSet presAssocID="{5C9CD8B0-600B-4164-ADC1-529679184A7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C86703-FCCC-416F-9A2E-D18B7AF3DBCA}" type="pres">
      <dgm:prSet presAssocID="{5C9CD8B0-600B-4164-ADC1-529679184A76}" presName="accent_5" presStyleCnt="0"/>
      <dgm:spPr/>
    </dgm:pt>
    <dgm:pt modelId="{3584CF5C-8B6D-41C3-8D87-A8B21A9886AF}" type="pres">
      <dgm:prSet presAssocID="{5C9CD8B0-600B-4164-ADC1-529679184A76}" presName="accentRepeatNode" presStyleLbl="solidFgAcc1" presStyleIdx="4" presStyleCnt="6"/>
      <dgm:spPr>
        <a:ln>
          <a:solidFill>
            <a:srgbClr val="F79709"/>
          </a:solidFill>
        </a:ln>
      </dgm:spPr>
    </dgm:pt>
    <dgm:pt modelId="{5D35C0CF-91A8-4C6D-8D72-B10B7176FA08}" type="pres">
      <dgm:prSet presAssocID="{1BBB8C8B-F33E-4802-98B6-364AF61CE04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430142-5A65-4E17-A6D9-ABD9851E2AB8}" type="pres">
      <dgm:prSet presAssocID="{1BBB8C8B-F33E-4802-98B6-364AF61CE048}" presName="accent_6" presStyleCnt="0"/>
      <dgm:spPr/>
    </dgm:pt>
    <dgm:pt modelId="{A50715EF-DD65-49ED-A3BB-429B52D9D412}" type="pres">
      <dgm:prSet presAssocID="{1BBB8C8B-F33E-4802-98B6-364AF61CE048}" presName="accentRepeatNode" presStyleLbl="solidFgAcc1" presStyleIdx="5" presStyleCnt="6"/>
      <dgm:spPr>
        <a:ln>
          <a:solidFill>
            <a:srgbClr val="F79709"/>
          </a:solidFill>
        </a:ln>
      </dgm:spPr>
    </dgm:pt>
  </dgm:ptLst>
  <dgm:cxnLst>
    <dgm:cxn modelId="{6EF274BE-837D-4724-8A28-76B9B10A9701}" srcId="{AFCA0720-5BE9-4124-B43F-DFABBC9ABFE3}" destId="{B45401BD-02FE-49F4-8626-F7B2096260C2}" srcOrd="2" destOrd="0" parTransId="{9C074274-C9F8-46E2-AA2C-18CE56A67F91}" sibTransId="{427FA347-4ADB-45BE-9441-0882D0A05FB3}"/>
    <dgm:cxn modelId="{522C6806-BD1E-4FD4-91F6-6B2F4A852FCD}" type="presOf" srcId="{096396C0-6CBF-4F3B-A4A5-03D14CE7F941}" destId="{B5882BE4-C299-446F-B5F2-0FF27D7A43EA}" srcOrd="0" destOrd="0" presId="urn:microsoft.com/office/officeart/2008/layout/VerticalCurvedList"/>
    <dgm:cxn modelId="{D3F308DF-731D-4852-AED4-FE6FDD441EAB}" type="presOf" srcId="{AFCA0720-5BE9-4124-B43F-DFABBC9ABFE3}" destId="{FF58A408-5E45-47F3-B65E-8D5A216DCD79}" srcOrd="0" destOrd="0" presId="urn:microsoft.com/office/officeart/2008/layout/VerticalCurvedList"/>
    <dgm:cxn modelId="{459A4B0C-B17D-4A0F-8ED3-E2AA68AA4200}" srcId="{AFCA0720-5BE9-4124-B43F-DFABBC9ABFE3}" destId="{5C9CD8B0-600B-4164-ADC1-529679184A76}" srcOrd="4" destOrd="0" parTransId="{1597128E-2528-4AFC-BAF8-A448BD86C4D1}" sibTransId="{B11EE155-3200-4C4E-BDBF-B715EB443AC5}"/>
    <dgm:cxn modelId="{2F2756EA-929A-4C4E-A8CC-4BA9B0C55E1B}" type="presOf" srcId="{5C9CD8B0-600B-4164-ADC1-529679184A76}" destId="{148DD2EF-EBB6-4744-8C8D-3181B291449E}" srcOrd="0" destOrd="0" presId="urn:microsoft.com/office/officeart/2008/layout/VerticalCurvedList"/>
    <dgm:cxn modelId="{6989B3EC-4DDC-44C6-8953-1B7D3B93A062}" type="presOf" srcId="{772FB696-8EEB-4ECC-910A-756B2DDF918E}" destId="{3EDB2FA5-6809-423B-86E1-49B0E75B87B8}" srcOrd="0" destOrd="0" presId="urn:microsoft.com/office/officeart/2008/layout/VerticalCurvedList"/>
    <dgm:cxn modelId="{C1D883BC-03FE-4317-B785-19BF1B298448}" type="presOf" srcId="{B45401BD-02FE-49F4-8626-F7B2096260C2}" destId="{305F6BD7-005D-4DED-8B41-A0569AC7B69E}" srcOrd="0" destOrd="0" presId="urn:microsoft.com/office/officeart/2008/layout/VerticalCurvedList"/>
    <dgm:cxn modelId="{5357D1C6-6229-4B32-B9DD-4A192194015F}" srcId="{AFCA0720-5BE9-4124-B43F-DFABBC9ABFE3}" destId="{772FB696-8EEB-4ECC-910A-756B2DDF918E}" srcOrd="0" destOrd="0" parTransId="{0ACF901C-E571-4277-9F2D-CFB7767BAEB9}" sibTransId="{5B086444-1B85-4583-BEDE-61D4C6FCDCF7}"/>
    <dgm:cxn modelId="{F38C793C-55F3-4EC5-AD2E-A695C0528EE3}" type="presOf" srcId="{1BBB8C8B-F33E-4802-98B6-364AF61CE048}" destId="{5D35C0CF-91A8-4C6D-8D72-B10B7176FA08}" srcOrd="0" destOrd="0" presId="urn:microsoft.com/office/officeart/2008/layout/VerticalCurvedList"/>
    <dgm:cxn modelId="{5C3F5F8E-41BD-4C37-91E9-5B93FAD5E08D}" type="presOf" srcId="{5E6893D2-F3DB-4F8C-81CB-23DFDB31FDC4}" destId="{9C6EDCC2-B612-4F4D-B7A9-EFE10703535B}" srcOrd="0" destOrd="0" presId="urn:microsoft.com/office/officeart/2008/layout/VerticalCurvedList"/>
    <dgm:cxn modelId="{F80D25E8-8142-47DC-938C-6E90410806FD}" type="presOf" srcId="{5B086444-1B85-4583-BEDE-61D4C6FCDCF7}" destId="{79666AB3-7854-4E74-A116-4654678B8962}" srcOrd="0" destOrd="0" presId="urn:microsoft.com/office/officeart/2008/layout/VerticalCurvedList"/>
    <dgm:cxn modelId="{DD5714A3-1B45-4326-B262-BD44D3C4838E}" srcId="{AFCA0720-5BE9-4124-B43F-DFABBC9ABFE3}" destId="{1BBB8C8B-F33E-4802-98B6-364AF61CE048}" srcOrd="5" destOrd="0" parTransId="{60FB7BF5-285B-4635-AF08-EAE58BB2523F}" sibTransId="{F0175389-DBD0-4519-8E5B-E912C4E97150}"/>
    <dgm:cxn modelId="{8517B04B-50E8-4218-9540-E965F411510A}" srcId="{AFCA0720-5BE9-4124-B43F-DFABBC9ABFE3}" destId="{096396C0-6CBF-4F3B-A4A5-03D14CE7F941}" srcOrd="1" destOrd="0" parTransId="{5BC9AB1A-8A7B-45B1-9D7B-2C284720AD3B}" sibTransId="{9BA23730-EC25-4A9B-A3A3-FA9047563ACC}"/>
    <dgm:cxn modelId="{9EF04D1B-E71C-4AA8-B106-905A8758A071}" srcId="{AFCA0720-5BE9-4124-B43F-DFABBC9ABFE3}" destId="{5E6893D2-F3DB-4F8C-81CB-23DFDB31FDC4}" srcOrd="3" destOrd="0" parTransId="{AE3234F9-50C5-4108-84FC-C18CC0710D75}" sibTransId="{A048CEF4-0FBD-43B2-B9E2-16CED0E54342}"/>
    <dgm:cxn modelId="{FD58496A-93DA-48A9-B989-4DD5F8082628}" type="presParOf" srcId="{FF58A408-5E45-47F3-B65E-8D5A216DCD79}" destId="{060C4AF1-E436-4702-A6F7-3173670E6880}" srcOrd="0" destOrd="0" presId="urn:microsoft.com/office/officeart/2008/layout/VerticalCurvedList"/>
    <dgm:cxn modelId="{B15DBEE5-CF05-4931-8986-0C27E38982C7}" type="presParOf" srcId="{060C4AF1-E436-4702-A6F7-3173670E6880}" destId="{8FD2B683-545C-48AB-BA78-A36C339C1DED}" srcOrd="0" destOrd="0" presId="urn:microsoft.com/office/officeart/2008/layout/VerticalCurvedList"/>
    <dgm:cxn modelId="{F7FF15D9-9E3D-4D1E-B9A2-4A19A2EB5893}" type="presParOf" srcId="{8FD2B683-545C-48AB-BA78-A36C339C1DED}" destId="{4E2A806D-05A8-4817-A9A5-BDBBD8FDBB2B}" srcOrd="0" destOrd="0" presId="urn:microsoft.com/office/officeart/2008/layout/VerticalCurvedList"/>
    <dgm:cxn modelId="{BC1EA5DE-EBA4-4050-883C-AC8FA182A56E}" type="presParOf" srcId="{8FD2B683-545C-48AB-BA78-A36C339C1DED}" destId="{79666AB3-7854-4E74-A116-4654678B8962}" srcOrd="1" destOrd="0" presId="urn:microsoft.com/office/officeart/2008/layout/VerticalCurvedList"/>
    <dgm:cxn modelId="{E2DB8C6F-87C9-45F8-8052-E68C6BD21B53}" type="presParOf" srcId="{8FD2B683-545C-48AB-BA78-A36C339C1DED}" destId="{49C1A1F5-A9F3-4336-B7BB-C33EB72AF079}" srcOrd="2" destOrd="0" presId="urn:microsoft.com/office/officeart/2008/layout/VerticalCurvedList"/>
    <dgm:cxn modelId="{DEEC7C15-8825-4B29-A95D-5C870D89EE1E}" type="presParOf" srcId="{8FD2B683-545C-48AB-BA78-A36C339C1DED}" destId="{B5B6F63B-3036-4206-B54D-3ED13F1A909B}" srcOrd="3" destOrd="0" presId="urn:microsoft.com/office/officeart/2008/layout/VerticalCurvedList"/>
    <dgm:cxn modelId="{6A265B39-002A-46CB-8C3E-849C5D131033}" type="presParOf" srcId="{060C4AF1-E436-4702-A6F7-3173670E6880}" destId="{3EDB2FA5-6809-423B-86E1-49B0E75B87B8}" srcOrd="1" destOrd="0" presId="urn:microsoft.com/office/officeart/2008/layout/VerticalCurvedList"/>
    <dgm:cxn modelId="{AE64A4DD-0D78-4F96-A96D-904EE1A798AE}" type="presParOf" srcId="{060C4AF1-E436-4702-A6F7-3173670E6880}" destId="{8BC01C02-D5F1-47DC-869D-6E2A5376AC72}" srcOrd="2" destOrd="0" presId="urn:microsoft.com/office/officeart/2008/layout/VerticalCurvedList"/>
    <dgm:cxn modelId="{B79190C5-239A-4B70-86E1-FABEF6B9C062}" type="presParOf" srcId="{8BC01C02-D5F1-47DC-869D-6E2A5376AC72}" destId="{F08C87DB-4BB1-440E-A1A0-F8C1C666C91F}" srcOrd="0" destOrd="0" presId="urn:microsoft.com/office/officeart/2008/layout/VerticalCurvedList"/>
    <dgm:cxn modelId="{FF28DC79-772B-44FE-8FE4-D2F13EAC6651}" type="presParOf" srcId="{060C4AF1-E436-4702-A6F7-3173670E6880}" destId="{B5882BE4-C299-446F-B5F2-0FF27D7A43EA}" srcOrd="3" destOrd="0" presId="urn:microsoft.com/office/officeart/2008/layout/VerticalCurvedList"/>
    <dgm:cxn modelId="{414E08E0-FC5A-4C4F-9DED-CC494351A064}" type="presParOf" srcId="{060C4AF1-E436-4702-A6F7-3173670E6880}" destId="{CF0E3EAF-F771-4707-AB6B-60A1861BEF3E}" srcOrd="4" destOrd="0" presId="urn:microsoft.com/office/officeart/2008/layout/VerticalCurvedList"/>
    <dgm:cxn modelId="{F57BDCE2-58C7-4395-9FB3-3FE5ED0AA971}" type="presParOf" srcId="{CF0E3EAF-F771-4707-AB6B-60A1861BEF3E}" destId="{F3DFABBC-8FA7-46C8-A0A0-4054D23F785F}" srcOrd="0" destOrd="0" presId="urn:microsoft.com/office/officeart/2008/layout/VerticalCurvedList"/>
    <dgm:cxn modelId="{98DD49D0-3CAF-43FB-BBA1-3A029A754DF7}" type="presParOf" srcId="{060C4AF1-E436-4702-A6F7-3173670E6880}" destId="{305F6BD7-005D-4DED-8B41-A0569AC7B69E}" srcOrd="5" destOrd="0" presId="urn:microsoft.com/office/officeart/2008/layout/VerticalCurvedList"/>
    <dgm:cxn modelId="{59148C43-475D-4AC2-BC63-570A9CE1ACFF}" type="presParOf" srcId="{060C4AF1-E436-4702-A6F7-3173670E6880}" destId="{F785223D-2760-4730-9014-FAFCE58DBB0E}" srcOrd="6" destOrd="0" presId="urn:microsoft.com/office/officeart/2008/layout/VerticalCurvedList"/>
    <dgm:cxn modelId="{B55F04FA-B0DE-4451-99FB-9B0198B0274A}" type="presParOf" srcId="{F785223D-2760-4730-9014-FAFCE58DBB0E}" destId="{300C373C-B90E-47E6-8FE1-0BE6F70687DF}" srcOrd="0" destOrd="0" presId="urn:microsoft.com/office/officeart/2008/layout/VerticalCurvedList"/>
    <dgm:cxn modelId="{3E40CE95-734D-4DD0-994A-2D0E8E4EC77B}" type="presParOf" srcId="{060C4AF1-E436-4702-A6F7-3173670E6880}" destId="{9C6EDCC2-B612-4F4D-B7A9-EFE10703535B}" srcOrd="7" destOrd="0" presId="urn:microsoft.com/office/officeart/2008/layout/VerticalCurvedList"/>
    <dgm:cxn modelId="{37308F1F-5AFE-4A13-8AEB-DF6A4D450F4A}" type="presParOf" srcId="{060C4AF1-E436-4702-A6F7-3173670E6880}" destId="{49537F82-AEF4-4CB6-B7BE-EF50E58942C7}" srcOrd="8" destOrd="0" presId="urn:microsoft.com/office/officeart/2008/layout/VerticalCurvedList"/>
    <dgm:cxn modelId="{2360CBE6-B374-4CF6-A9E0-1985F02C1381}" type="presParOf" srcId="{49537F82-AEF4-4CB6-B7BE-EF50E58942C7}" destId="{A37894E1-79CD-4CDF-8639-E67B3D5EEB28}" srcOrd="0" destOrd="0" presId="urn:microsoft.com/office/officeart/2008/layout/VerticalCurvedList"/>
    <dgm:cxn modelId="{08D7DFAD-AD57-4DFB-B29A-1759414BD42B}" type="presParOf" srcId="{060C4AF1-E436-4702-A6F7-3173670E6880}" destId="{148DD2EF-EBB6-4744-8C8D-3181B291449E}" srcOrd="9" destOrd="0" presId="urn:microsoft.com/office/officeart/2008/layout/VerticalCurvedList"/>
    <dgm:cxn modelId="{7ED0F4FE-97CF-4EE6-918F-C0CC841EF3D8}" type="presParOf" srcId="{060C4AF1-E436-4702-A6F7-3173670E6880}" destId="{F1C86703-FCCC-416F-9A2E-D18B7AF3DBCA}" srcOrd="10" destOrd="0" presId="urn:microsoft.com/office/officeart/2008/layout/VerticalCurvedList"/>
    <dgm:cxn modelId="{1F06D791-6E55-4FE9-8F12-FA0F89C12FF2}" type="presParOf" srcId="{F1C86703-FCCC-416F-9A2E-D18B7AF3DBCA}" destId="{3584CF5C-8B6D-41C3-8D87-A8B21A9886AF}" srcOrd="0" destOrd="0" presId="urn:microsoft.com/office/officeart/2008/layout/VerticalCurvedList"/>
    <dgm:cxn modelId="{FCF81760-59A2-4F79-9525-CFE51A704DF7}" type="presParOf" srcId="{060C4AF1-E436-4702-A6F7-3173670E6880}" destId="{5D35C0CF-91A8-4C6D-8D72-B10B7176FA08}" srcOrd="11" destOrd="0" presId="urn:microsoft.com/office/officeart/2008/layout/VerticalCurvedList"/>
    <dgm:cxn modelId="{F15EE595-7776-4375-82F2-D736E57EADE4}" type="presParOf" srcId="{060C4AF1-E436-4702-A6F7-3173670E6880}" destId="{62430142-5A65-4E17-A6D9-ABD9851E2AB8}" srcOrd="12" destOrd="0" presId="urn:microsoft.com/office/officeart/2008/layout/VerticalCurvedList"/>
    <dgm:cxn modelId="{4835C717-F32E-479C-AA64-0EC3CCDA91D6}" type="presParOf" srcId="{62430142-5A65-4E17-A6D9-ABD9851E2AB8}" destId="{A50715EF-DD65-49ED-A3BB-429B52D9D412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3BCC6-EBBF-45BD-95C0-95BAD657B27F}">
      <dsp:nvSpPr>
        <dsp:cNvPr id="0" name=""/>
        <dsp:cNvSpPr/>
      </dsp:nvSpPr>
      <dsp:spPr>
        <a:xfrm>
          <a:off x="0" y="0"/>
          <a:ext cx="81882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AC1E4-F1D4-421A-BDBC-952E6048C742}">
      <dsp:nvSpPr>
        <dsp:cNvPr id="0" name=""/>
        <dsp:cNvSpPr/>
      </dsp:nvSpPr>
      <dsp:spPr>
        <a:xfrm>
          <a:off x="0" y="0"/>
          <a:ext cx="1637649" cy="97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Jeunes &amp; chômage</a:t>
          </a:r>
        </a:p>
      </dsp:txBody>
      <dsp:txXfrm>
        <a:off x="0" y="0"/>
        <a:ext cx="1637649" cy="972108"/>
      </dsp:txXfrm>
    </dsp:sp>
    <dsp:sp modelId="{C5BB4821-D865-49EE-BC1F-C6044215C49E}">
      <dsp:nvSpPr>
        <dsp:cNvPr id="0" name=""/>
        <dsp:cNvSpPr/>
      </dsp:nvSpPr>
      <dsp:spPr>
        <a:xfrm>
          <a:off x="1760472" y="23210"/>
          <a:ext cx="6427772" cy="438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tx2"/>
            </a:buClr>
            <a:buFont typeface="Wingdings" panose="05000000000000000000" pitchFamily="2" charset="2"/>
            <a:buChar char="Ø"/>
          </a:pPr>
          <a:r>
            <a:rPr lang="fr-CH" sz="1400" kern="1200" dirty="0">
              <a:solidFill>
                <a:srgbClr val="000000"/>
              </a:solidFill>
              <a:latin typeface="+mn-lt"/>
              <a:ea typeface="+mn-ea"/>
              <a:cs typeface="+mn-cs"/>
            </a:rPr>
            <a:t>Les jeunes tunisiens ≈1/3 de la population </a:t>
          </a:r>
        </a:p>
      </dsp:txBody>
      <dsp:txXfrm>
        <a:off x="1760472" y="23210"/>
        <a:ext cx="6427772" cy="438139"/>
      </dsp:txXfrm>
    </dsp:sp>
    <dsp:sp modelId="{A3853084-534C-4F49-B8ED-5D7B76568156}">
      <dsp:nvSpPr>
        <dsp:cNvPr id="0" name=""/>
        <dsp:cNvSpPr/>
      </dsp:nvSpPr>
      <dsp:spPr>
        <a:xfrm>
          <a:off x="1637649" y="461350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7B3AA-4D29-4924-ACAA-0282331C75FC}">
      <dsp:nvSpPr>
        <dsp:cNvPr id="0" name=""/>
        <dsp:cNvSpPr/>
      </dsp:nvSpPr>
      <dsp:spPr>
        <a:xfrm>
          <a:off x="1760472" y="484561"/>
          <a:ext cx="6427772" cy="464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tx2"/>
            </a:buClr>
            <a:buFont typeface="Wingdings" panose="05000000000000000000" pitchFamily="2" charset="2"/>
            <a:buChar char="Ø"/>
          </a:pPr>
          <a:r>
            <a:rPr lang="fr-CH" sz="1400" kern="1200">
              <a:solidFill>
                <a:srgbClr val="000000"/>
              </a:solidFill>
              <a:latin typeface="+mn-lt"/>
              <a:ea typeface="+mn-ea"/>
              <a:cs typeface="+mn-cs"/>
            </a:rPr>
            <a:t>Un </a:t>
          </a:r>
          <a:r>
            <a:rPr lang="fr-CH" sz="1400" kern="1200" dirty="0">
              <a:solidFill>
                <a:srgbClr val="000000"/>
              </a:solidFill>
              <a:latin typeface="+mn-lt"/>
              <a:ea typeface="+mn-ea"/>
              <a:cs typeface="+mn-cs"/>
            </a:rPr>
            <a:t>taux de chômage élevé, avec une tendance à la hausse suite aux retombées de la Covid 19 </a:t>
          </a:r>
        </a:p>
      </dsp:txBody>
      <dsp:txXfrm>
        <a:off x="1760472" y="484561"/>
        <a:ext cx="6427772" cy="464219"/>
      </dsp:txXfrm>
    </dsp:sp>
    <dsp:sp modelId="{9EC287E3-1B65-4F1F-8604-27BFAE03AABA}">
      <dsp:nvSpPr>
        <dsp:cNvPr id="0" name=""/>
        <dsp:cNvSpPr/>
      </dsp:nvSpPr>
      <dsp:spPr>
        <a:xfrm>
          <a:off x="1637649" y="948781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47DD0-8234-467E-98C6-30293B8E43BB}">
      <dsp:nvSpPr>
        <dsp:cNvPr id="0" name=""/>
        <dsp:cNvSpPr/>
      </dsp:nvSpPr>
      <dsp:spPr>
        <a:xfrm>
          <a:off x="0" y="972108"/>
          <a:ext cx="81882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15A79-827C-4A23-8CD9-05FDF0764B1E}">
      <dsp:nvSpPr>
        <dsp:cNvPr id="0" name=""/>
        <dsp:cNvSpPr/>
      </dsp:nvSpPr>
      <dsp:spPr>
        <a:xfrm>
          <a:off x="0" y="972108"/>
          <a:ext cx="1637649" cy="97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SAA</a:t>
          </a:r>
        </a:p>
      </dsp:txBody>
      <dsp:txXfrm>
        <a:off x="0" y="972108"/>
        <a:ext cx="1637649" cy="972108"/>
      </dsp:txXfrm>
    </dsp:sp>
    <dsp:sp modelId="{5CB3F52E-630B-45D5-A47E-691BBFB18EED}">
      <dsp:nvSpPr>
        <dsp:cNvPr id="0" name=""/>
        <dsp:cNvSpPr/>
      </dsp:nvSpPr>
      <dsp:spPr>
        <a:xfrm>
          <a:off x="1760472" y="990524"/>
          <a:ext cx="6427772" cy="547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fr-CH" sz="1400" kern="1200" dirty="0">
              <a:solidFill>
                <a:srgbClr val="000000"/>
              </a:solidFill>
              <a:latin typeface="+mn-lt"/>
            </a:rPr>
            <a:t>Des investissements et un renouvellement générationnel de la main d’œuvre et des chefs d’exploitations sont requis</a:t>
          </a:r>
          <a:endParaRPr lang="fr-CH" sz="1400" kern="1200" dirty="0">
            <a:solidFill>
              <a:srgbClr val="000000"/>
            </a:solidFill>
            <a:effectLst/>
            <a:latin typeface="+mn-lt"/>
            <a:ea typeface="Calibri" panose="020F0502020204030204" pitchFamily="34" charset="0"/>
          </a:endParaRPr>
        </a:p>
      </dsp:txBody>
      <dsp:txXfrm>
        <a:off x="1760472" y="990524"/>
        <a:ext cx="6427772" cy="547545"/>
      </dsp:txXfrm>
    </dsp:sp>
    <dsp:sp modelId="{5803CB4F-9E39-43B3-9235-0EB564E21D78}">
      <dsp:nvSpPr>
        <dsp:cNvPr id="0" name=""/>
        <dsp:cNvSpPr/>
      </dsp:nvSpPr>
      <dsp:spPr>
        <a:xfrm>
          <a:off x="1637649" y="1538070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8D753-49AD-4733-A6C1-8A3209E68FF7}">
      <dsp:nvSpPr>
        <dsp:cNvPr id="0" name=""/>
        <dsp:cNvSpPr/>
      </dsp:nvSpPr>
      <dsp:spPr>
        <a:xfrm>
          <a:off x="1760472" y="1556486"/>
          <a:ext cx="6427772" cy="368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fr-CH" sz="1400" kern="120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rPr>
            <a:t>Un </a:t>
          </a:r>
          <a:r>
            <a:rPr lang="fr-CH" sz="1400" kern="12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rPr>
            <a:t>rôle clé dans l’absorption de la main d’œuvre juvénile</a:t>
          </a:r>
        </a:p>
      </dsp:txBody>
      <dsp:txXfrm>
        <a:off x="1760472" y="1556486"/>
        <a:ext cx="6427772" cy="368337"/>
      </dsp:txXfrm>
    </dsp:sp>
    <dsp:sp modelId="{4876512E-711C-49CD-9753-0B3BE090FFFF}">
      <dsp:nvSpPr>
        <dsp:cNvPr id="0" name=""/>
        <dsp:cNvSpPr/>
      </dsp:nvSpPr>
      <dsp:spPr>
        <a:xfrm>
          <a:off x="1637649" y="1924824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501AD-28ED-4C71-B64C-FFD1DDA0BBC3}">
      <dsp:nvSpPr>
        <dsp:cNvPr id="0" name=""/>
        <dsp:cNvSpPr/>
      </dsp:nvSpPr>
      <dsp:spPr>
        <a:xfrm>
          <a:off x="0" y="1944216"/>
          <a:ext cx="81882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51EFC-3492-4302-BF35-4CBF520D05FD}">
      <dsp:nvSpPr>
        <dsp:cNvPr id="0" name=""/>
        <dsp:cNvSpPr/>
      </dsp:nvSpPr>
      <dsp:spPr>
        <a:xfrm>
          <a:off x="0" y="1944216"/>
          <a:ext cx="1637649" cy="97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Environnement entrepreneurial</a:t>
          </a:r>
        </a:p>
      </dsp:txBody>
      <dsp:txXfrm>
        <a:off x="0" y="1944216"/>
        <a:ext cx="1637649" cy="972108"/>
      </dsp:txXfrm>
    </dsp:sp>
    <dsp:sp modelId="{20CD15BD-B58D-4F60-8BDC-F9C08A612894}">
      <dsp:nvSpPr>
        <dsp:cNvPr id="0" name=""/>
        <dsp:cNvSpPr/>
      </dsp:nvSpPr>
      <dsp:spPr>
        <a:xfrm>
          <a:off x="1760472" y="1959405"/>
          <a:ext cx="6427772" cy="303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latin typeface="+mn-lt"/>
            </a:rPr>
            <a:t>Des dispositifs publics importants</a:t>
          </a:r>
        </a:p>
      </dsp:txBody>
      <dsp:txXfrm>
        <a:off x="1760472" y="1959405"/>
        <a:ext cx="6427772" cy="303783"/>
      </dsp:txXfrm>
    </dsp:sp>
    <dsp:sp modelId="{C1C3D4E3-CD23-4766-8CE9-8FF76591EFCC}">
      <dsp:nvSpPr>
        <dsp:cNvPr id="0" name=""/>
        <dsp:cNvSpPr/>
      </dsp:nvSpPr>
      <dsp:spPr>
        <a:xfrm>
          <a:off x="1637649" y="2263188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151A2-6A59-46A7-A0A7-A6AE52755004}">
      <dsp:nvSpPr>
        <dsp:cNvPr id="0" name=""/>
        <dsp:cNvSpPr/>
      </dsp:nvSpPr>
      <dsp:spPr>
        <a:xfrm>
          <a:off x="1760472" y="2278378"/>
          <a:ext cx="6427772" cy="303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latin typeface="+mn-lt"/>
            </a:rPr>
            <a:t>Des mécanismes et des services financiers</a:t>
          </a:r>
        </a:p>
      </dsp:txBody>
      <dsp:txXfrm>
        <a:off x="1760472" y="2278378"/>
        <a:ext cx="6427772" cy="303783"/>
      </dsp:txXfrm>
    </dsp:sp>
    <dsp:sp modelId="{CB703F63-4CD1-4FBE-8DA4-7E81AB4ED974}">
      <dsp:nvSpPr>
        <dsp:cNvPr id="0" name=""/>
        <dsp:cNvSpPr/>
      </dsp:nvSpPr>
      <dsp:spPr>
        <a:xfrm>
          <a:off x="1637649" y="2582161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C4AEF-3689-46D8-BED4-560666BC1AF3}">
      <dsp:nvSpPr>
        <dsp:cNvPr id="0" name=""/>
        <dsp:cNvSpPr/>
      </dsp:nvSpPr>
      <dsp:spPr>
        <a:xfrm>
          <a:off x="1760472" y="2597351"/>
          <a:ext cx="6427772" cy="303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latin typeface="+mn-lt"/>
            </a:rPr>
            <a:t>Un cadre institutionnel dense</a:t>
          </a:r>
        </a:p>
      </dsp:txBody>
      <dsp:txXfrm>
        <a:off x="1760472" y="2597351"/>
        <a:ext cx="6427772" cy="303783"/>
      </dsp:txXfrm>
    </dsp:sp>
    <dsp:sp modelId="{86073F69-5145-4A93-B771-35218395180A}">
      <dsp:nvSpPr>
        <dsp:cNvPr id="0" name=""/>
        <dsp:cNvSpPr/>
      </dsp:nvSpPr>
      <dsp:spPr>
        <a:xfrm>
          <a:off x="1637649" y="2901134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A5DF2-E273-47FA-A639-123B47D3F14D}">
      <dsp:nvSpPr>
        <dsp:cNvPr id="0" name=""/>
        <dsp:cNvSpPr/>
      </dsp:nvSpPr>
      <dsp:spPr>
        <a:xfrm>
          <a:off x="0" y="2916324"/>
          <a:ext cx="81882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84CC3-19E3-42F9-894E-CCF8AD8E30DC}">
      <dsp:nvSpPr>
        <dsp:cNvPr id="0" name=""/>
        <dsp:cNvSpPr/>
      </dsp:nvSpPr>
      <dsp:spPr>
        <a:xfrm>
          <a:off x="0" y="2916324"/>
          <a:ext cx="1637649" cy="97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Investissements</a:t>
          </a:r>
          <a:endParaRPr lang="fr-FR" sz="1400" kern="1200" dirty="0">
            <a:latin typeface="+mn-lt"/>
          </a:endParaRPr>
        </a:p>
      </dsp:txBody>
      <dsp:txXfrm>
        <a:off x="0" y="2916324"/>
        <a:ext cx="1637649" cy="972108"/>
      </dsp:txXfrm>
    </dsp:sp>
    <dsp:sp modelId="{84A7209F-368B-41F9-97D5-19729631BA6F}">
      <dsp:nvSpPr>
        <dsp:cNvPr id="0" name=""/>
        <dsp:cNvSpPr/>
      </dsp:nvSpPr>
      <dsp:spPr>
        <a:xfrm>
          <a:off x="1760472" y="2931513"/>
          <a:ext cx="6427772" cy="303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latin typeface="+mn-lt"/>
            </a:rPr>
            <a:t>19,8% des projets lancés par des jeunes de 30 à 40</a:t>
          </a:r>
        </a:p>
      </dsp:txBody>
      <dsp:txXfrm>
        <a:off x="1760472" y="2931513"/>
        <a:ext cx="6427772" cy="303783"/>
      </dsp:txXfrm>
    </dsp:sp>
    <dsp:sp modelId="{84B88842-E2FC-406C-9774-CE99C3BD0F7E}">
      <dsp:nvSpPr>
        <dsp:cNvPr id="0" name=""/>
        <dsp:cNvSpPr/>
      </dsp:nvSpPr>
      <dsp:spPr>
        <a:xfrm>
          <a:off x="1637649" y="3235296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99AA7-9140-4DEC-BA65-3F17222DF73A}">
      <dsp:nvSpPr>
        <dsp:cNvPr id="0" name=""/>
        <dsp:cNvSpPr/>
      </dsp:nvSpPr>
      <dsp:spPr>
        <a:xfrm>
          <a:off x="1760472" y="3250486"/>
          <a:ext cx="6427772" cy="303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latin typeface="+mn-lt"/>
            </a:rPr>
            <a:t>8% des projets initiés par des jeunes de moins de 30 ans</a:t>
          </a:r>
        </a:p>
      </dsp:txBody>
      <dsp:txXfrm>
        <a:off x="1760472" y="3250486"/>
        <a:ext cx="6427772" cy="303783"/>
      </dsp:txXfrm>
    </dsp:sp>
    <dsp:sp modelId="{35A2306F-5305-4ADB-A02D-1A47BC6EF29A}">
      <dsp:nvSpPr>
        <dsp:cNvPr id="0" name=""/>
        <dsp:cNvSpPr/>
      </dsp:nvSpPr>
      <dsp:spPr>
        <a:xfrm>
          <a:off x="1637649" y="3554269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DF4F4-2698-46C6-8820-DB8F2A7D3AFD}">
      <dsp:nvSpPr>
        <dsp:cNvPr id="0" name=""/>
        <dsp:cNvSpPr/>
      </dsp:nvSpPr>
      <dsp:spPr>
        <a:xfrm>
          <a:off x="1760472" y="3569459"/>
          <a:ext cx="6427772" cy="303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>
              <a:latin typeface="+mn-lt"/>
            </a:rPr>
            <a:t>6</a:t>
          </a:r>
          <a:r>
            <a:rPr lang="fr-FR" sz="1400" kern="1200" dirty="0">
              <a:latin typeface="+mn-lt"/>
            </a:rPr>
            <a:t>% par des femmes (APIA, 2019)</a:t>
          </a:r>
        </a:p>
      </dsp:txBody>
      <dsp:txXfrm>
        <a:off x="1760472" y="3569459"/>
        <a:ext cx="6427772" cy="303783"/>
      </dsp:txXfrm>
    </dsp:sp>
    <dsp:sp modelId="{C428126F-DEDA-4C0A-8DD6-47D644CAE792}">
      <dsp:nvSpPr>
        <dsp:cNvPr id="0" name=""/>
        <dsp:cNvSpPr/>
      </dsp:nvSpPr>
      <dsp:spPr>
        <a:xfrm>
          <a:off x="1637649" y="3873242"/>
          <a:ext cx="6550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5A26E-65F3-4973-97B1-5C00AE2B267F}">
      <dsp:nvSpPr>
        <dsp:cNvPr id="0" name=""/>
        <dsp:cNvSpPr/>
      </dsp:nvSpPr>
      <dsp:spPr>
        <a:xfrm rot="10800000">
          <a:off x="0" y="0"/>
          <a:ext cx="2664295" cy="1858891"/>
        </a:xfrm>
        <a:prstGeom prst="trapezoid">
          <a:avLst>
            <a:gd name="adj" fmla="val 35832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"/>
          </a:pPr>
          <a:r>
            <a:rPr lang="fr-CH" sz="1400" b="0" kern="1200" dirty="0"/>
            <a:t>(i) </a:t>
          </a:r>
          <a:r>
            <a:rPr lang="fr-FR" sz="1400" b="0" kern="1200" dirty="0"/>
            <a:t>Diagnostic:  investissements- emploi- filières à haut potentiel d’investissement  </a:t>
          </a:r>
        </a:p>
      </dsp:txBody>
      <dsp:txXfrm rot="-10800000">
        <a:off x="466251" y="0"/>
        <a:ext cx="1731792" cy="1858891"/>
      </dsp:txXfrm>
    </dsp:sp>
    <dsp:sp modelId="{6E058E16-7AD6-43AA-BAF6-7A62A2EFBCF9}">
      <dsp:nvSpPr>
        <dsp:cNvPr id="0" name=""/>
        <dsp:cNvSpPr/>
      </dsp:nvSpPr>
      <dsp:spPr>
        <a:xfrm rot="10800000">
          <a:off x="666073" y="1858890"/>
          <a:ext cx="1332147" cy="1858891"/>
        </a:xfrm>
        <a:prstGeom prst="trapezoid">
          <a:avLst>
            <a:gd name="adj" fmla="val 5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"/>
          </a:pPr>
          <a:r>
            <a:rPr lang="fr-FR" sz="1400" b="0" kern="1200" dirty="0"/>
            <a:t>(ii) Contextes national et régional</a:t>
          </a:r>
        </a:p>
      </dsp:txBody>
      <dsp:txXfrm rot="-10800000">
        <a:off x="666073" y="1858890"/>
        <a:ext cx="1332147" cy="1858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B85AC-5C0C-48A9-987C-087600A150F6}">
      <dsp:nvSpPr>
        <dsp:cNvPr id="0" name=""/>
        <dsp:cNvSpPr/>
      </dsp:nvSpPr>
      <dsp:spPr>
        <a:xfrm>
          <a:off x="1088833" y="0"/>
          <a:ext cx="1088833" cy="1215257"/>
        </a:xfrm>
        <a:prstGeom prst="trapezoid">
          <a:avLst>
            <a:gd name="adj" fmla="val 5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"/>
          </a:pPr>
          <a:endParaRPr lang="fr-FR" sz="6500" kern="1200" dirty="0"/>
        </a:p>
      </dsp:txBody>
      <dsp:txXfrm>
        <a:off x="1088833" y="0"/>
        <a:ext cx="1088833" cy="1215257"/>
      </dsp:txXfrm>
    </dsp:sp>
    <dsp:sp modelId="{5485C7A9-8E6A-427D-A8EB-FBE506635E14}">
      <dsp:nvSpPr>
        <dsp:cNvPr id="0" name=""/>
        <dsp:cNvSpPr/>
      </dsp:nvSpPr>
      <dsp:spPr>
        <a:xfrm>
          <a:off x="544416" y="1215257"/>
          <a:ext cx="2177667" cy="1215257"/>
        </a:xfrm>
        <a:prstGeom prst="trapezoid">
          <a:avLst>
            <a:gd name="adj" fmla="val 44798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"/>
          </a:pPr>
          <a:endParaRPr lang="fr-FR" sz="6500" kern="1200" dirty="0"/>
        </a:p>
      </dsp:txBody>
      <dsp:txXfrm>
        <a:off x="925508" y="1215257"/>
        <a:ext cx="1415483" cy="1215257"/>
      </dsp:txXfrm>
    </dsp:sp>
    <dsp:sp modelId="{FBA5D3B1-5523-491E-B26B-49AC33050A34}">
      <dsp:nvSpPr>
        <dsp:cNvPr id="0" name=""/>
        <dsp:cNvSpPr/>
      </dsp:nvSpPr>
      <dsp:spPr>
        <a:xfrm>
          <a:off x="0" y="2430515"/>
          <a:ext cx="3266500" cy="1215257"/>
        </a:xfrm>
        <a:prstGeom prst="trapezoid">
          <a:avLst>
            <a:gd name="adj" fmla="val 44798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"/>
          </a:pPr>
          <a:endParaRPr lang="fr-FR" sz="900" kern="1200" dirty="0"/>
        </a:p>
      </dsp:txBody>
      <dsp:txXfrm>
        <a:off x="571637" y="2430515"/>
        <a:ext cx="2123225" cy="1215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B6D2A-42AB-4F7C-ADCE-7061720048BE}">
      <dsp:nvSpPr>
        <dsp:cNvPr id="0" name=""/>
        <dsp:cNvSpPr/>
      </dsp:nvSpPr>
      <dsp:spPr>
        <a:xfrm>
          <a:off x="1" y="2766"/>
          <a:ext cx="363401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400" kern="1200" dirty="0"/>
            <a:t>Filière huile d’olive (HO) </a:t>
          </a:r>
          <a:endParaRPr lang="fr-FR" sz="1400" kern="1200" dirty="0"/>
        </a:p>
      </dsp:txBody>
      <dsp:txXfrm>
        <a:off x="1" y="2766"/>
        <a:ext cx="3634013" cy="720000"/>
      </dsp:txXfrm>
    </dsp:sp>
    <dsp:sp modelId="{8D0B1C06-1BD1-49C5-8C22-4AE3EBD78463}">
      <dsp:nvSpPr>
        <dsp:cNvPr id="0" name=""/>
        <dsp:cNvSpPr/>
      </dsp:nvSpPr>
      <dsp:spPr>
        <a:xfrm>
          <a:off x="1" y="726641"/>
          <a:ext cx="3634013" cy="19815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/>
            <a:t>Une extension remarquable des superficies dans les gouvernorats de Kef et la délégation de Téboursouk dans le gouvernorat de Béja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/>
            <a:t>Valorisation de la production par la qualité liée au territoire : HO de Téboursouk à Béja et label HO biologique de </a:t>
          </a:r>
          <a:r>
            <a:rPr lang="fr-CH" sz="1400" kern="1200" dirty="0" err="1"/>
            <a:t>Bahra</a:t>
          </a:r>
          <a:r>
            <a:rPr lang="fr-CH" sz="1400" kern="1200" dirty="0"/>
            <a:t> au Kef.</a:t>
          </a:r>
          <a:endParaRPr lang="fr-FR" sz="1400" kern="1200" dirty="0"/>
        </a:p>
      </dsp:txBody>
      <dsp:txXfrm>
        <a:off x="1" y="726641"/>
        <a:ext cx="3634013" cy="1981546"/>
      </dsp:txXfrm>
    </dsp:sp>
    <dsp:sp modelId="{5EC3407E-B25B-4ACA-B069-364EC3EF95A5}">
      <dsp:nvSpPr>
        <dsp:cNvPr id="0" name=""/>
        <dsp:cNvSpPr/>
      </dsp:nvSpPr>
      <dsp:spPr>
        <a:xfrm>
          <a:off x="4142812" y="3320"/>
          <a:ext cx="363401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400" kern="1200" dirty="0"/>
            <a:t> Filière ovin-lait (OL) </a:t>
          </a:r>
          <a:endParaRPr lang="fr-FR" sz="1400" kern="1200" dirty="0"/>
        </a:p>
      </dsp:txBody>
      <dsp:txXfrm>
        <a:off x="4142812" y="3320"/>
        <a:ext cx="3634013" cy="720000"/>
      </dsp:txXfrm>
    </dsp:sp>
    <dsp:sp modelId="{7C872CC7-EDCE-4DDD-8864-B13A4F9089E2}">
      <dsp:nvSpPr>
        <dsp:cNvPr id="0" name=""/>
        <dsp:cNvSpPr/>
      </dsp:nvSpPr>
      <dsp:spPr>
        <a:xfrm>
          <a:off x="4142812" y="723320"/>
          <a:ext cx="3634013" cy="19815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/>
            <a:t>un moteur potentiel de développement territorial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/>
            <a:t>Des produits typiques et artisanaux à base de lait de brebis </a:t>
          </a:r>
          <a:r>
            <a:rPr lang="fr-CH" sz="1400" kern="1200" dirty="0" err="1"/>
            <a:t>sicilo</a:t>
          </a:r>
          <a:r>
            <a:rPr lang="fr-CH" sz="1400" kern="1200" dirty="0"/>
            <a:t>-sarde, avec une cahier de charge d’une AOC finalisé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Un potentiel en éco-tourisme, e-commerce, etc.</a:t>
          </a:r>
        </a:p>
      </dsp:txBody>
      <dsp:txXfrm>
        <a:off x="4142812" y="723320"/>
        <a:ext cx="3634013" cy="1981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66AB3-7854-4E74-A116-4654678B8962}">
      <dsp:nvSpPr>
        <dsp:cNvPr id="0" name=""/>
        <dsp:cNvSpPr/>
      </dsp:nvSpPr>
      <dsp:spPr>
        <a:xfrm>
          <a:off x="-55362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B2FA5-6809-423B-86E1-49B0E75B87B8}">
      <dsp:nvSpPr>
        <dsp:cNvPr id="0" name=""/>
        <dsp:cNvSpPr/>
      </dsp:nvSpPr>
      <dsp:spPr>
        <a:xfrm>
          <a:off x="393408" y="257852"/>
          <a:ext cx="7705734" cy="515508"/>
        </a:xfrm>
        <a:prstGeom prst="rect">
          <a:avLst/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fr-FR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Des interventions nationales + des mesures spécifiques aux territoires et les filières qui y sont ancrées</a:t>
          </a:r>
          <a:endParaRPr lang="fr-FR" sz="1400" kern="1200" dirty="0">
            <a:solidFill>
              <a:schemeClr val="tx1"/>
            </a:solidFill>
            <a:latin typeface="+mn-lt"/>
          </a:endParaRPr>
        </a:p>
      </dsp:txBody>
      <dsp:txXfrm>
        <a:off x="393408" y="257852"/>
        <a:ext cx="7705734" cy="515508"/>
      </dsp:txXfrm>
    </dsp:sp>
    <dsp:sp modelId="{F08C87DB-4BB1-440E-A1A0-F8C1C666C91F}">
      <dsp:nvSpPr>
        <dsp:cNvPr id="0" name=""/>
        <dsp:cNvSpPr/>
      </dsp:nvSpPr>
      <dsp:spPr>
        <a:xfrm>
          <a:off x="71215" y="193413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82BE4-C299-446F-B5F2-0FF27D7A43EA}">
      <dsp:nvSpPr>
        <dsp:cNvPr id="0" name=""/>
        <dsp:cNvSpPr/>
      </dsp:nvSpPr>
      <dsp:spPr>
        <a:xfrm>
          <a:off x="817449" y="1031016"/>
          <a:ext cx="7281694" cy="515508"/>
        </a:xfrm>
        <a:prstGeom prst="rect">
          <a:avLst/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Renforcement de la collaboration entre acteurs :activités de médiation, structures de coordination (clusters, plateformes), etc. </a:t>
          </a:r>
        </a:p>
      </dsp:txBody>
      <dsp:txXfrm>
        <a:off x="817449" y="1031016"/>
        <a:ext cx="7281694" cy="515508"/>
      </dsp:txXfrm>
    </dsp:sp>
    <dsp:sp modelId="{F3DFABBC-8FA7-46C8-A0A0-4054D23F785F}">
      <dsp:nvSpPr>
        <dsp:cNvPr id="0" name=""/>
        <dsp:cNvSpPr/>
      </dsp:nvSpPr>
      <dsp:spPr>
        <a:xfrm>
          <a:off x="495256" y="966577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F6BD7-005D-4DED-8B41-A0569AC7B69E}">
      <dsp:nvSpPr>
        <dsp:cNvPr id="0" name=""/>
        <dsp:cNvSpPr/>
      </dsp:nvSpPr>
      <dsp:spPr>
        <a:xfrm>
          <a:off x="1011352" y="1804180"/>
          <a:ext cx="7087791" cy="515508"/>
        </a:xfrm>
        <a:prstGeom prst="rect">
          <a:avLst/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Des efforts d’organisation et de mise en réseau des jeunes </a:t>
          </a:r>
        </a:p>
      </dsp:txBody>
      <dsp:txXfrm>
        <a:off x="1011352" y="1804180"/>
        <a:ext cx="7087791" cy="515508"/>
      </dsp:txXfrm>
    </dsp:sp>
    <dsp:sp modelId="{300C373C-B90E-47E6-8FE1-0BE6F70687DF}">
      <dsp:nvSpPr>
        <dsp:cNvPr id="0" name=""/>
        <dsp:cNvSpPr/>
      </dsp:nvSpPr>
      <dsp:spPr>
        <a:xfrm>
          <a:off x="689159" y="1739742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EDCC2-B612-4F4D-B7A9-EFE10703535B}">
      <dsp:nvSpPr>
        <dsp:cNvPr id="0" name=""/>
        <dsp:cNvSpPr/>
      </dsp:nvSpPr>
      <dsp:spPr>
        <a:xfrm>
          <a:off x="1011352" y="2576855"/>
          <a:ext cx="7087791" cy="515508"/>
        </a:xfrm>
        <a:prstGeom prst="rect">
          <a:avLst/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Diversification et promotion des biens et services de terroirs</a:t>
          </a:r>
        </a:p>
      </dsp:txBody>
      <dsp:txXfrm>
        <a:off x="1011352" y="2576855"/>
        <a:ext cx="7087791" cy="515508"/>
      </dsp:txXfrm>
    </dsp:sp>
    <dsp:sp modelId="{A37894E1-79CD-4CDF-8639-E67B3D5EEB28}">
      <dsp:nvSpPr>
        <dsp:cNvPr id="0" name=""/>
        <dsp:cNvSpPr/>
      </dsp:nvSpPr>
      <dsp:spPr>
        <a:xfrm>
          <a:off x="689159" y="2512416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DD2EF-EBB6-4744-8C8D-3181B291449E}">
      <dsp:nvSpPr>
        <dsp:cNvPr id="0" name=""/>
        <dsp:cNvSpPr/>
      </dsp:nvSpPr>
      <dsp:spPr>
        <a:xfrm>
          <a:off x="817449" y="3350019"/>
          <a:ext cx="7281694" cy="515508"/>
        </a:xfrm>
        <a:prstGeom prst="rect">
          <a:avLst/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Des programmes d’accompagnement spécifiques pour les jeunes promoteurs</a:t>
          </a:r>
        </a:p>
      </dsp:txBody>
      <dsp:txXfrm>
        <a:off x="817449" y="3350019"/>
        <a:ext cx="7281694" cy="515508"/>
      </dsp:txXfrm>
    </dsp:sp>
    <dsp:sp modelId="{3584CF5C-8B6D-41C3-8D87-A8B21A9886AF}">
      <dsp:nvSpPr>
        <dsp:cNvPr id="0" name=""/>
        <dsp:cNvSpPr/>
      </dsp:nvSpPr>
      <dsp:spPr>
        <a:xfrm>
          <a:off x="495256" y="3285581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5C0CF-91A8-4C6D-8D72-B10B7176FA08}">
      <dsp:nvSpPr>
        <dsp:cNvPr id="0" name=""/>
        <dsp:cNvSpPr/>
      </dsp:nvSpPr>
      <dsp:spPr>
        <a:xfrm>
          <a:off x="393408" y="4123183"/>
          <a:ext cx="7705734" cy="515508"/>
        </a:xfrm>
        <a:prstGeom prst="rect">
          <a:avLst/>
        </a:prstGeom>
        <a:noFill/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Une meilleure vulgarisation et communication des dispositifs nationaux existants</a:t>
          </a:r>
        </a:p>
      </dsp:txBody>
      <dsp:txXfrm>
        <a:off x="393408" y="4123183"/>
        <a:ext cx="7705734" cy="515508"/>
      </dsp:txXfrm>
    </dsp:sp>
    <dsp:sp modelId="{A50715EF-DD65-49ED-A3BB-429B52D9D412}">
      <dsp:nvSpPr>
        <dsp:cNvPr id="0" name=""/>
        <dsp:cNvSpPr/>
      </dsp:nvSpPr>
      <dsp:spPr>
        <a:xfrm>
          <a:off x="71215" y="4058745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797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58D8F-D93B-4C48-AD8E-BBD0140A2F24}" type="datetimeFigureOut">
              <a:rPr lang="fr-FR" smtClean="0"/>
              <a:t>05/07/2021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7D0E-07EB-454F-A398-3C76921E2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3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67D0E-07EB-454F-A398-3C76921E231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77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228184" y="1196752"/>
            <a:ext cx="1676400" cy="5112568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35893"/>
            <a:ext cx="5626968" cy="5073427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/>
              <a:t>FSD7 Webinars 2021 </a:t>
            </a:r>
            <a:r>
              <a:rPr lang="fr-FR"/>
              <a:t>- fsd7.sciencesconf.org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648072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848872" cy="4729736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79512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992560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576064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251520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166295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2515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1377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5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0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/>
              <a:t>FSD7 Webinars 2021 </a:t>
            </a:r>
            <a:r>
              <a:rPr lang="fr-FR"/>
              <a:t>- fsd7.sciencesconf.org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6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92808" cy="531492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51520" y="265176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540568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771800" y="6483096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3929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468560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915816" y="6510528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792088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/>
              <a:t>FSD7 Webinars 2021 </a:t>
            </a:r>
            <a:r>
              <a:rPr lang="fr-FR"/>
              <a:t>- fsd7.sciencesconf.org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forumciheam2021.sciencesconf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79512" y="1127125"/>
            <a:ext cx="8424936" cy="7920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00818" y="1916831"/>
            <a:ext cx="7467600" cy="45682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Modifiez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e la date 6"/>
          <p:cNvSpPr txBox="1">
            <a:spLocks/>
          </p:cNvSpPr>
          <p:nvPr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6 et 7 </a:t>
            </a:r>
            <a:r>
              <a:rPr lang="en-US" b="1" dirty="0" err="1"/>
              <a:t>Juillet</a:t>
            </a:r>
            <a:r>
              <a:rPr lang="en-US" b="1" dirty="0"/>
              <a:t> 2021</a:t>
            </a:r>
            <a:endParaRPr lang="fr-FR" b="1" dirty="0"/>
          </a:p>
        </p:txBody>
      </p:sp>
      <p:sp>
        <p:nvSpPr>
          <p:cNvPr id="19" name="Espace réservé du pied de page 9"/>
          <p:cNvSpPr txBox="1">
            <a:spLocks/>
          </p:cNvSpPr>
          <p:nvPr/>
        </p:nvSpPr>
        <p:spPr>
          <a:xfrm>
            <a:off x="3995936" y="6492240"/>
            <a:ext cx="4709152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err="1"/>
              <a:t>MedForum</a:t>
            </a:r>
            <a:r>
              <a:rPr lang="fr-FR" b="1" dirty="0"/>
              <a:t> 2021 </a:t>
            </a:r>
            <a:r>
              <a:rPr lang="fr-FR" dirty="0"/>
              <a:t>- </a:t>
            </a:r>
            <a:r>
              <a:rPr kumimoji="0" lang="fr-FR" sz="1100" b="0" i="0" u="none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12"/>
              </a:rPr>
              <a:t>forumciheam2021.sciencesconf.org</a:t>
            </a:r>
            <a:endParaRPr kumimoji="0" lang="fr-FR" sz="1100" b="0" i="0" u="none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159532" y="209619"/>
            <a:ext cx="5492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Arial Black" panose="020B0A04020102020204" pitchFamily="34" charset="0"/>
              </a:rPr>
              <a:t>MedForum 2021 </a:t>
            </a:r>
            <a:r>
              <a:rPr lang="en-US" sz="1000" b="1" i="1" dirty="0" err="1">
                <a:solidFill>
                  <a:schemeClr val="tx2"/>
                </a:solidFill>
                <a:latin typeface="Arial Black" panose="020B0A04020102020204" pitchFamily="34" charset="0"/>
              </a:rPr>
              <a:t>en</a:t>
            </a:r>
            <a:r>
              <a:rPr lang="en-US" sz="1000" b="1" i="1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sz="1000" b="1" i="1" dirty="0" err="1">
                <a:solidFill>
                  <a:schemeClr val="tx2"/>
                </a:solidFill>
                <a:latin typeface="Arial Black" panose="020B0A04020102020204" pitchFamily="34" charset="0"/>
              </a:rPr>
              <a:t>ligne</a:t>
            </a:r>
            <a:r>
              <a:rPr lang="en-US" sz="1000" b="1" i="1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sz="1000" b="1" dirty="0">
                <a:solidFill>
                  <a:schemeClr val="tx2"/>
                </a:solidFill>
                <a:latin typeface="Arial Black" panose="020B0A04020102020204" pitchFamily="34" charset="0"/>
              </a:rPr>
              <a:t>– CIHEAM Montpellier</a:t>
            </a:r>
          </a:p>
          <a:p>
            <a:pPr algn="l"/>
            <a:r>
              <a:rPr lang="fr-FR" sz="1000" b="1" dirty="0">
                <a:solidFill>
                  <a:srgbClr val="F79709"/>
                </a:solidFill>
              </a:rPr>
              <a:t>Comprendre la situation actuelle, les défis émergents, l’incertitude globale, </a:t>
            </a:r>
            <a:br>
              <a:rPr lang="fr-FR" sz="1000" b="1" dirty="0">
                <a:solidFill>
                  <a:srgbClr val="F79709"/>
                </a:solidFill>
              </a:rPr>
            </a:br>
            <a:r>
              <a:rPr lang="fr-FR" sz="1000" b="1" dirty="0">
                <a:solidFill>
                  <a:srgbClr val="F79709"/>
                </a:solidFill>
              </a:rPr>
              <a:t>et comment faire face aux mécanismes des systèmes agricoles et alimentaires </a:t>
            </a:r>
            <a:br>
              <a:rPr lang="fr-FR" sz="1000" b="1" dirty="0">
                <a:solidFill>
                  <a:srgbClr val="F79709"/>
                </a:solidFill>
              </a:rPr>
            </a:br>
            <a:r>
              <a:rPr lang="fr-FR" sz="1000" b="1" dirty="0">
                <a:solidFill>
                  <a:srgbClr val="F79709"/>
                </a:solidFill>
              </a:rPr>
              <a:t>en Méditerranée, par une approche systémique</a:t>
            </a:r>
            <a:endParaRPr lang="fr-FR" sz="1000" dirty="0">
              <a:solidFill>
                <a:srgbClr val="F79709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 3">
            <a:hlinkClick r:id="rId12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0"/>
            <a:ext cx="2987040" cy="950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16224" y="2836168"/>
            <a:ext cx="6948264" cy="174496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tabLst>
                <a:tab pos="3420745" algn="l"/>
                <a:tab pos="449580" algn="l"/>
              </a:tabLst>
            </a:pPr>
            <a:r>
              <a:rPr lang="fr-FR" sz="2000" dirty="0"/>
              <a:t>Répondre au manque d’inclusion des jeunes dans les systèmes agroalimentaires en valorisant les chaines de valeurs territorialisées</a:t>
            </a:r>
            <a:br>
              <a:rPr lang="fr-FR" sz="2000" dirty="0"/>
            </a:br>
            <a:r>
              <a:rPr lang="fr-FR" sz="1600" dirty="0"/>
              <a:t>cas des filières huile d’olive et ovin-lait </a:t>
            </a:r>
            <a:br>
              <a:rPr lang="fr-FR" sz="1600" dirty="0"/>
            </a:br>
            <a:r>
              <a:rPr lang="fr-FR" sz="1600" dirty="0"/>
              <a:t>dans le nord-ouest de la Tunisie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5736" y="5085184"/>
            <a:ext cx="6732240" cy="936104"/>
          </a:xfrm>
        </p:spPr>
        <p:txBody>
          <a:bodyPr/>
          <a:lstStyle/>
          <a:p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Ouertani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E.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*1-2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Yangui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A.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Fiedler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Y.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Elloumi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M.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Ben Saad, A.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aseline="30000" dirty="0"/>
          </a:p>
          <a:p>
            <a:endParaRPr lang="fr-FR" baseline="30000" dirty="0"/>
          </a:p>
          <a:p>
            <a:endParaRPr lang="fr-FR" baseline="30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979712" y="6021288"/>
            <a:ext cx="7200800" cy="93610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000" baseline="30000" dirty="0"/>
              <a:t>1 </a:t>
            </a:r>
            <a:r>
              <a:rPr lang="fr-FR" sz="1000" dirty="0"/>
              <a:t>Ecole Supérieure d’Agriculture de </a:t>
            </a:r>
            <a:r>
              <a:rPr lang="fr-FR" sz="1000" dirty="0" err="1"/>
              <a:t>Mograne</a:t>
            </a:r>
            <a:r>
              <a:rPr lang="fr-FR" sz="1000" dirty="0"/>
              <a:t>- Université de Carthage-Tunisie</a:t>
            </a:r>
          </a:p>
          <a:p>
            <a:pPr algn="just"/>
            <a:r>
              <a:rPr lang="fr-FR" sz="1000" baseline="30000" dirty="0"/>
              <a:t>2</a:t>
            </a:r>
            <a:r>
              <a:rPr lang="fr-FR" sz="1000" dirty="0"/>
              <a:t> Laboratoire d’Economie Rurale- Institut National de la Recherche Agronomique de Tunisie-Université de Carthage-Tunisie</a:t>
            </a:r>
          </a:p>
          <a:p>
            <a:pPr algn="just"/>
            <a:r>
              <a:rPr lang="fr-FR" sz="1000" baseline="30000" dirty="0"/>
              <a:t>3</a:t>
            </a:r>
            <a:r>
              <a:rPr lang="fr-FR" sz="1000" dirty="0"/>
              <a:t> Organisation des Nations Unies pour l’alimentation et l’agriculture -Rome </a:t>
            </a:r>
          </a:p>
          <a:p>
            <a:pPr algn="just"/>
            <a:r>
              <a:rPr lang="en-US" sz="1000" baseline="30000" dirty="0"/>
              <a:t>* </a:t>
            </a:r>
            <a:r>
              <a:rPr lang="en-US" sz="1000" dirty="0"/>
              <a:t>ouertaniemna2015@gmail.com</a:t>
            </a:r>
            <a:endParaRPr lang="fr-FR" sz="1000" dirty="0"/>
          </a:p>
          <a:p>
            <a:endParaRPr lang="fr-FR" baseline="30000" dirty="0"/>
          </a:p>
          <a:p>
            <a:endParaRPr lang="fr-FR" baseline="300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1560" y="4038132"/>
            <a:ext cx="1368152" cy="47098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cap="none" dirty="0">
                <a:solidFill>
                  <a:schemeClr val="bg1"/>
                </a:solidFill>
                <a:latin typeface="+mn-lt"/>
              </a:rPr>
              <a:t>MedForum</a:t>
            </a:r>
            <a:br>
              <a:rPr lang="en-US" sz="1600" cap="none" dirty="0">
                <a:solidFill>
                  <a:schemeClr val="bg1"/>
                </a:solidFill>
                <a:latin typeface="+mn-lt"/>
              </a:rPr>
            </a:br>
            <a:r>
              <a:rPr lang="en-US" sz="1600" cap="none" dirty="0">
                <a:solidFill>
                  <a:schemeClr val="bg1"/>
                </a:solidFill>
                <a:latin typeface="+mn-lt"/>
              </a:rPr>
              <a:t>2021</a:t>
            </a:r>
            <a:br>
              <a:rPr lang="en-US" sz="1600" cap="none" dirty="0">
                <a:solidFill>
                  <a:schemeClr val="bg1"/>
                </a:solidFill>
                <a:latin typeface="+mn-lt"/>
              </a:rPr>
            </a:br>
            <a:r>
              <a:rPr lang="en-US" sz="1600" b="0" cap="none" dirty="0">
                <a:solidFill>
                  <a:schemeClr val="bg1"/>
                </a:solidFill>
                <a:latin typeface="+mn-lt"/>
              </a:rPr>
              <a:t>CIHEAM</a:t>
            </a:r>
            <a:r>
              <a:rPr lang="en-US" sz="1600" cap="none" dirty="0">
                <a:solidFill>
                  <a:schemeClr val="bg1"/>
                </a:solidFill>
                <a:latin typeface="+mn-lt"/>
              </a:rPr>
              <a:t> </a:t>
            </a:r>
            <a:endParaRPr lang="fr-FR" sz="1600" cap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7812360" cy="24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5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2</a:t>
            </a:fld>
            <a:endParaRPr lang="fr-FR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xmlns="" id="{D29D0617-C467-4F08-8C21-DDFBB312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8724764" cy="648072"/>
          </a:xfrm>
        </p:spPr>
        <p:txBody>
          <a:bodyPr>
            <a:norm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1. Introduction 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xmlns="" id="{CC88343F-B632-402D-8174-7A79662140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948092"/>
              </p:ext>
            </p:extLst>
          </p:nvPr>
        </p:nvGraphicFramePr>
        <p:xfrm>
          <a:off x="395536" y="1484784"/>
          <a:ext cx="8188245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8551D06-9440-4E17-87CE-85ABA26DBA47}"/>
              </a:ext>
            </a:extLst>
          </p:cNvPr>
          <p:cNvSpPr txBox="1"/>
          <p:nvPr/>
        </p:nvSpPr>
        <p:spPr>
          <a:xfrm>
            <a:off x="1077144" y="5661248"/>
            <a:ext cx="69700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600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Dans quelle mesure une approche novatrice, focalisée sur des </a:t>
            </a:r>
            <a:r>
              <a:rPr lang="fr-CH" sz="1600" i="1" u="sng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filières territorialisées </a:t>
            </a:r>
            <a:r>
              <a:rPr lang="fr-CH" sz="1600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et leur capacité d'offrir des </a:t>
            </a:r>
            <a:r>
              <a:rPr lang="fr-CH" sz="1600" i="1" u="sng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opportunités d'investissement </a:t>
            </a:r>
            <a:r>
              <a:rPr lang="fr-CH" sz="1600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permettrait une </a:t>
            </a:r>
            <a:r>
              <a:rPr lang="fr-CH" sz="1600" i="1" dirty="0">
                <a:solidFill>
                  <a:srgbClr val="0070C0"/>
                </a:solidFill>
                <a:ea typeface="Calibri" panose="020F0502020204030204" pitchFamily="34" charset="0"/>
              </a:rPr>
              <a:t>meilleure inclusion pour les jeunes?</a:t>
            </a:r>
            <a:endParaRPr lang="fr-FR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7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xmlns="" id="{8B78CD37-661D-42CA-9CB2-292B80A8FB2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5711218"/>
              </p:ext>
            </p:extLst>
          </p:nvPr>
        </p:nvGraphicFramePr>
        <p:xfrm>
          <a:off x="179512" y="2807562"/>
          <a:ext cx="2664296" cy="371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0EE505D1-D056-4504-81FC-BE899DAD54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xmlns="" id="{4BE02796-C94B-4FB7-95A1-2F71852C8B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955716"/>
              </p:ext>
            </p:extLst>
          </p:nvPr>
        </p:nvGraphicFramePr>
        <p:xfrm>
          <a:off x="5004048" y="2807562"/>
          <a:ext cx="3266501" cy="364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AF7B36B-6702-4EDD-8E9A-7910639B484B}"/>
              </a:ext>
            </a:extLst>
          </p:cNvPr>
          <p:cNvSpPr/>
          <p:nvPr/>
        </p:nvSpPr>
        <p:spPr>
          <a:xfrm>
            <a:off x="2605086" y="3371514"/>
            <a:ext cx="1678882" cy="993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2"/>
                </a:solidFill>
              </a:rPr>
              <a:t>Le Nord-Ouest: un taux de chômage élevé et des opportunités d’investissement</a:t>
            </a:r>
            <a:endParaRPr lang="fr-FR" sz="12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xmlns="" id="{8110B28A-4E49-4F14-B54F-C9F517473727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8" b="43651"/>
          <a:stretch/>
        </p:blipFill>
        <p:spPr>
          <a:xfrm>
            <a:off x="2483768" y="4667128"/>
            <a:ext cx="1003144" cy="1066128"/>
          </a:xfrm>
          <a:prstGeom prst="ellipse">
            <a:avLst/>
          </a:prstGeom>
          <a:ln w="3175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15699244-5F5B-4E87-B126-A77C0810F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3705"/>
            <a:ext cx="1005516" cy="865415"/>
          </a:xfrm>
          <a:prstGeom prst="ellipse">
            <a:avLst/>
          </a:prstGeom>
          <a:ln w="9525">
            <a:solidFill>
              <a:schemeClr val="accent1"/>
            </a:solidFill>
            <a:miter lim="800000"/>
            <a:headEnd/>
            <a:tailEnd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FDEC1C9-C398-4021-8BA5-1A8EC7A985B3}"/>
              </a:ext>
            </a:extLst>
          </p:cNvPr>
          <p:cNvSpPr/>
          <p:nvPr/>
        </p:nvSpPr>
        <p:spPr>
          <a:xfrm>
            <a:off x="3707904" y="4941168"/>
            <a:ext cx="1368152" cy="850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2"/>
                </a:solidFill>
              </a:rPr>
              <a:t>Deux filières porteuses: huile d’olive et lait-ovin</a:t>
            </a:r>
            <a:r>
              <a:rPr lang="fr-FR" sz="1200" b="1" dirty="0"/>
              <a:t> </a:t>
            </a:r>
          </a:p>
        </p:txBody>
      </p:sp>
      <p:cxnSp>
        <p:nvCxnSpPr>
          <p:cNvPr id="15" name="Straight Connector 18">
            <a:extLst>
              <a:ext uri="{FF2B5EF4-FFF2-40B4-BE49-F238E27FC236}">
                <a16:creationId xmlns:a16="http://schemas.microsoft.com/office/drawing/2014/main" xmlns="" id="{0B5E9230-4140-49A4-88CF-00E285C1E0DE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2985340" y="4365104"/>
            <a:ext cx="459187" cy="302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8">
            <a:extLst>
              <a:ext uri="{FF2B5EF4-FFF2-40B4-BE49-F238E27FC236}">
                <a16:creationId xmlns:a16="http://schemas.microsoft.com/office/drawing/2014/main" xmlns="" id="{01F89ABC-9D38-4E87-A968-33EEE43994CB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4391980" y="4509120"/>
            <a:ext cx="61077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BD61C5F5-E199-4D6D-BFAD-FA5C4D713A88}"/>
              </a:ext>
            </a:extLst>
          </p:cNvPr>
          <p:cNvSpPr txBox="1"/>
          <p:nvPr/>
        </p:nvSpPr>
        <p:spPr>
          <a:xfrm>
            <a:off x="5508104" y="2906941"/>
            <a:ext cx="2160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/>
              <a:t>(v) Atelier national 2:</a:t>
            </a:r>
          </a:p>
          <a:p>
            <a:pPr lvl="0" algn="ctr"/>
            <a:r>
              <a:rPr lang="fr-FR" sz="1400" dirty="0"/>
              <a:t>réformes proposées pour une meilleure implication des jeunes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68CF4546-D766-4AA8-8A15-DA98D99D22F5}"/>
              </a:ext>
            </a:extLst>
          </p:cNvPr>
          <p:cNvSpPr txBox="1"/>
          <p:nvPr/>
        </p:nvSpPr>
        <p:spPr>
          <a:xfrm>
            <a:off x="5508104" y="4203085"/>
            <a:ext cx="22322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fr-FR" sz="1400" dirty="0"/>
              <a:t>(iv) Atelier national 1:</a:t>
            </a:r>
          </a:p>
          <a:p>
            <a:pPr lvl="0" algn="ctr"/>
            <a:r>
              <a:rPr lang="fr-FR" sz="1400" dirty="0"/>
              <a:t>une vision pour les jeunes souhaitant investir dans les SAA </a:t>
            </a:r>
          </a:p>
        </p:txBody>
      </p:sp>
      <p:sp>
        <p:nvSpPr>
          <p:cNvPr id="24" name="Flèche : courbe vers le haut 23">
            <a:extLst>
              <a:ext uri="{FF2B5EF4-FFF2-40B4-BE49-F238E27FC236}">
                <a16:creationId xmlns:a16="http://schemas.microsoft.com/office/drawing/2014/main" xmlns="" id="{7DAC712C-C675-4203-BF92-36556BE9B59D}"/>
              </a:ext>
            </a:extLst>
          </p:cNvPr>
          <p:cNvSpPr/>
          <p:nvPr/>
        </p:nvSpPr>
        <p:spPr>
          <a:xfrm>
            <a:off x="2410688" y="5994654"/>
            <a:ext cx="2089304" cy="386674"/>
          </a:xfrm>
          <a:prstGeom prst="curvedUp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 : courbe vers le bas 24">
            <a:extLst>
              <a:ext uri="{FF2B5EF4-FFF2-40B4-BE49-F238E27FC236}">
                <a16:creationId xmlns:a16="http://schemas.microsoft.com/office/drawing/2014/main" xmlns="" id="{81F504FE-C9A3-4ABB-9D83-E9D0072A68EC}"/>
              </a:ext>
            </a:extLst>
          </p:cNvPr>
          <p:cNvSpPr/>
          <p:nvPr/>
        </p:nvSpPr>
        <p:spPr>
          <a:xfrm flipH="1">
            <a:off x="3131839" y="2686486"/>
            <a:ext cx="2160235" cy="598498"/>
          </a:xfrm>
          <a:prstGeom prst="curvedDownArrow">
            <a:avLst>
              <a:gd name="adj1" fmla="val 21405"/>
              <a:gd name="adj2" fmla="val 50000"/>
              <a:gd name="adj3" fmla="val 25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1D39E374-4FFC-4AF6-8516-446DFBF97CAA}"/>
              </a:ext>
            </a:extLst>
          </p:cNvPr>
          <p:cNvSpPr txBox="1"/>
          <p:nvPr/>
        </p:nvSpPr>
        <p:spPr>
          <a:xfrm>
            <a:off x="314324" y="1239143"/>
            <a:ext cx="80020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1400" dirty="0">
                <a:solidFill>
                  <a:srgbClr val="0070C0"/>
                </a:solidFill>
                <a:ea typeface="Calibri" panose="020F0502020204030204" pitchFamily="34" charset="0"/>
              </a:rPr>
              <a:t>Mis au point par la FAO et la Haute école spécialisée bernoise (</a:t>
            </a:r>
            <a:r>
              <a:rPr lang="fr-FR" sz="1400" dirty="0">
                <a:solidFill>
                  <a:srgbClr val="0070C0"/>
                </a:solidFill>
                <a:ea typeface="Calibri" panose="020F0502020204030204" pitchFamily="34" charset="0"/>
              </a:rPr>
              <a:t>HAFL)</a:t>
            </a:r>
            <a:r>
              <a:rPr lang="fr-CH" sz="1400" dirty="0">
                <a:solidFill>
                  <a:srgbClr val="0070C0"/>
                </a:solidFill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fr-CH" sz="1400" dirty="0">
                <a:solidFill>
                  <a:srgbClr val="0070C0"/>
                </a:solidFill>
              </a:rPr>
              <a:t>Enrichi par le LER-INRAT avec un focus sur les </a:t>
            </a:r>
            <a:r>
              <a:rPr lang="fr-FR" sz="1400" dirty="0">
                <a:solidFill>
                  <a:srgbClr val="0070C0"/>
                </a:solidFill>
              </a:rPr>
              <a:t>filières territorialisées (2019-2020)</a:t>
            </a:r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xmlns="" id="{F7D0E8E4-F4DE-49FC-9309-9794FC93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881221"/>
            <a:ext cx="8515350" cy="38753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fr-FR" sz="2000" dirty="0">
                <a:solidFill>
                  <a:srgbClr val="00B050"/>
                </a:solidFill>
                <a:latin typeface="+mn-lt"/>
                <a:cs typeface="Times New Roman" panose="02020603050405020304" pitchFamily="18" charset="0"/>
              </a:rPr>
              <a:t>2. Un outil méthodologique innovant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C78CB99C-6242-4323-B3C9-BBA7A6B05856}"/>
              </a:ext>
            </a:extLst>
          </p:cNvPr>
          <p:cNvSpPr txBox="1"/>
          <p:nvPr/>
        </p:nvSpPr>
        <p:spPr>
          <a:xfrm>
            <a:off x="-162272" y="1772816"/>
            <a:ext cx="9108504" cy="824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kern="1200" dirty="0">
                <a:solidFill>
                  <a:schemeClr val="accent6">
                    <a:lumMod val="75000"/>
                  </a:schemeClr>
                </a:solidFill>
              </a:rPr>
              <a:t>Une approche progressive et itérative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kern="1200" dirty="0">
                <a:solidFill>
                  <a:schemeClr val="accent6">
                    <a:lumMod val="75000"/>
                  </a:schemeClr>
                </a:solidFill>
              </a:rPr>
              <a:t>Approches descendante (Top-down) et ascendante et participative (Bottom-up)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Analyse des agents économiques, de leurs interactions et de leur contribution à l’investissement des jeunes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BB75F2DB-EE7F-44E3-B4EE-730EF93F8B08}"/>
              </a:ext>
            </a:extLst>
          </p:cNvPr>
          <p:cNvSpPr txBox="1"/>
          <p:nvPr/>
        </p:nvSpPr>
        <p:spPr>
          <a:xfrm>
            <a:off x="5148064" y="5517232"/>
            <a:ext cx="28083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(iii) 3 ateliers régionaux participatifs :</a:t>
            </a:r>
          </a:p>
          <a:p>
            <a:pPr lvl="0" algn="ctr"/>
            <a:r>
              <a:rPr lang="fr-FR" sz="1400" dirty="0">
                <a:solidFill>
                  <a:schemeClr val="bg1"/>
                </a:solidFill>
              </a:rPr>
              <a:t>cartographie des acteurs</a:t>
            </a:r>
          </a:p>
        </p:txBody>
      </p:sp>
    </p:spTree>
    <p:extLst>
      <p:ext uri="{BB962C8B-B14F-4D97-AF65-F5344CB8AC3E}">
        <p14:creationId xmlns:p14="http://schemas.microsoft.com/office/powerpoint/2010/main" val="18540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8C91ED2-5849-475C-B3BE-380AEDE8160F}"/>
              </a:ext>
            </a:extLst>
          </p:cNvPr>
          <p:cNvSpPr/>
          <p:nvPr/>
        </p:nvSpPr>
        <p:spPr>
          <a:xfrm>
            <a:off x="4355976" y="1412776"/>
            <a:ext cx="245446" cy="253916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65DA958-645B-4A38-8336-BD3AE9D34E0D}"/>
              </a:ext>
            </a:extLst>
          </p:cNvPr>
          <p:cNvSpPr/>
          <p:nvPr/>
        </p:nvSpPr>
        <p:spPr>
          <a:xfrm>
            <a:off x="4572000" y="1412776"/>
            <a:ext cx="4176463" cy="253916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400" b="1" dirty="0"/>
              <a:t>Taux de chômage</a:t>
            </a:r>
            <a:endParaRPr lang="en-US" sz="1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FDB0DDC-D7DB-4A5D-9A24-7B52AD4A7601}"/>
              </a:ext>
            </a:extLst>
          </p:cNvPr>
          <p:cNvSpPr txBox="1"/>
          <p:nvPr/>
        </p:nvSpPr>
        <p:spPr>
          <a:xfrm>
            <a:off x="4355976" y="1628800"/>
            <a:ext cx="4392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CH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 disparités significatives selon les régions, le genre et le niveau d’instruction. </a:t>
            </a:r>
          </a:p>
          <a:p>
            <a:pPr algn="just"/>
            <a:endParaRPr lang="fr-CH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fr-CH" sz="1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Moyenne nationale de 17,8%</a:t>
            </a:r>
            <a:r>
              <a:rPr lang="fr-CH" sz="1400" dirty="0">
                <a:solidFill>
                  <a:srgbClr val="000000"/>
                </a:solidFill>
              </a:rPr>
              <a:t>(T1- 2021)</a:t>
            </a:r>
            <a:endParaRPr lang="fr-CH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fr-CH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35% dans le Nord-ouest de la Tunisie</a:t>
            </a:r>
            <a:endParaRPr lang="en-US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93C5F9E-E10E-49B8-B496-4E0C7A704253}"/>
              </a:ext>
            </a:extLst>
          </p:cNvPr>
          <p:cNvSpPr/>
          <p:nvPr/>
        </p:nvSpPr>
        <p:spPr>
          <a:xfrm>
            <a:off x="4427984" y="2852936"/>
            <a:ext cx="253916" cy="253916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3E74905-032B-4B9B-9450-90719D98C955}"/>
              </a:ext>
            </a:extLst>
          </p:cNvPr>
          <p:cNvSpPr/>
          <p:nvPr/>
        </p:nvSpPr>
        <p:spPr>
          <a:xfrm>
            <a:off x="4667392" y="2852936"/>
            <a:ext cx="4081071" cy="253916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/>
              <a:t>Investissements</a:t>
            </a:r>
            <a:r>
              <a:rPr lang="en-US" sz="1400" b="1" dirty="0"/>
              <a:t> dans les SAA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27AF281-D064-4764-A1E3-6C60B823D66B}"/>
              </a:ext>
            </a:extLst>
          </p:cNvPr>
          <p:cNvSpPr txBox="1"/>
          <p:nvPr/>
        </p:nvSpPr>
        <p:spPr>
          <a:xfrm>
            <a:off x="4427984" y="3068960"/>
            <a:ext cx="42484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gouvernorats de l’intérieur: </a:t>
            </a:r>
          </a:p>
          <a:p>
            <a:pPr marL="128588" indent="-128588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ombre de projets plus importants </a:t>
            </a:r>
          </a:p>
          <a:p>
            <a:pPr marL="128588" indent="-128588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Valeurs d’investissement relativement faibles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(APIA, 2019). </a:t>
            </a:r>
          </a:p>
          <a:p>
            <a:pPr marL="128588" indent="-128588" algn="just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Projets au Nord-Ouest tunisien ≈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15% du total des investissements (APIA, 2019). </a:t>
            </a:r>
            <a:endParaRPr lang="en-US" sz="1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71713E4-2FEF-4554-845F-73B953151D7F}"/>
              </a:ext>
            </a:extLst>
          </p:cNvPr>
          <p:cNvSpPr/>
          <p:nvPr/>
        </p:nvSpPr>
        <p:spPr>
          <a:xfrm>
            <a:off x="4462100" y="4813121"/>
            <a:ext cx="253916" cy="416079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7B9073F8-F822-4997-8AB4-6DBC94FD5293}"/>
              </a:ext>
            </a:extLst>
          </p:cNvPr>
          <p:cNvSpPr/>
          <p:nvPr/>
        </p:nvSpPr>
        <p:spPr>
          <a:xfrm>
            <a:off x="4716016" y="4813702"/>
            <a:ext cx="4032447" cy="415498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Des </a:t>
            </a:r>
            <a:r>
              <a:rPr lang="fr-FR" sz="1400" b="1" dirty="0"/>
              <a:t>filières</a:t>
            </a:r>
            <a:r>
              <a:rPr lang="en-US" sz="1400" b="1" dirty="0"/>
              <a:t> à haut </a:t>
            </a:r>
            <a:r>
              <a:rPr lang="fr-FR" sz="1400" b="1" dirty="0"/>
              <a:t>potentiel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BE5CB1C-05F4-4B38-9DE3-70A82842A326}"/>
              </a:ext>
            </a:extLst>
          </p:cNvPr>
          <p:cNvSpPr txBox="1"/>
          <p:nvPr/>
        </p:nvSpPr>
        <p:spPr>
          <a:xfrm>
            <a:off x="4572000" y="5199583"/>
            <a:ext cx="4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sous-exploitées, à l’instar des filières huile d’olive et ovin-lait </a:t>
            </a:r>
            <a:endParaRPr lang="en-US" sz="14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3827DAD-E874-40F7-941F-B0C1FD3E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49708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3.Résultats et discussion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0309BF85-1C15-4B88-8C00-438822FA5E35}"/>
              </a:ext>
            </a:extLst>
          </p:cNvPr>
          <p:cNvSpPr txBox="1"/>
          <p:nvPr/>
        </p:nvSpPr>
        <p:spPr>
          <a:xfrm>
            <a:off x="186408" y="1223243"/>
            <a:ext cx="8784975" cy="328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FR" sz="1400" b="1" i="1" cap="small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un triple défi territorialisé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52BAFBE-99F7-4CA1-AC48-6B00CE4E4E50}"/>
              </a:ext>
            </a:extLst>
          </p:cNvPr>
          <p:cNvSpPr txBox="1"/>
          <p:nvPr/>
        </p:nvSpPr>
        <p:spPr>
          <a:xfrm>
            <a:off x="8316416" y="580526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7435EEB9-114B-4E09-9754-3BE59D7714B9}"/>
              </a:ext>
            </a:extLst>
          </p:cNvPr>
          <p:cNvSpPr txBox="1"/>
          <p:nvPr/>
        </p:nvSpPr>
        <p:spPr>
          <a:xfrm>
            <a:off x="107504" y="5805264"/>
            <a:ext cx="8075972" cy="657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FR" sz="16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mesures à visée nationale doivent être complémentées par des interventions ciblées à l’échelle des territoires. </a:t>
            </a:r>
            <a:endParaRPr lang="fr-FR" sz="2400" b="1" i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2A420674-8A13-4240-8636-F59A88E1A38B}"/>
              </a:ext>
            </a:extLst>
          </p:cNvPr>
          <p:cNvSpPr txBox="1"/>
          <p:nvPr/>
        </p:nvSpPr>
        <p:spPr>
          <a:xfrm>
            <a:off x="1475656" y="3706461"/>
            <a:ext cx="1685521" cy="586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FR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riple défi territorialisé</a:t>
            </a:r>
            <a:endParaRPr lang="fr-FR" sz="20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riangle isocèle 10">
            <a:extLst>
              <a:ext uri="{FF2B5EF4-FFF2-40B4-BE49-F238E27FC236}">
                <a16:creationId xmlns:a16="http://schemas.microsoft.com/office/drawing/2014/main" xmlns="" id="{D2CA94F1-1AA5-408F-A97C-6F043C4309DC}"/>
              </a:ext>
            </a:extLst>
          </p:cNvPr>
          <p:cNvSpPr/>
          <p:nvPr/>
        </p:nvSpPr>
        <p:spPr>
          <a:xfrm>
            <a:off x="611560" y="2156589"/>
            <a:ext cx="3384376" cy="2856587"/>
          </a:xfrm>
          <a:prstGeom prst="triangle">
            <a:avLst>
              <a:gd name="adj" fmla="val 492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val 9">
            <a:extLst>
              <a:ext uri="{FF2B5EF4-FFF2-40B4-BE49-F238E27FC236}">
                <a16:creationId xmlns:a16="http://schemas.microsoft.com/office/drawing/2014/main" xmlns="" id="{8CF9198A-B1F8-4428-8DEB-31A74B8768ED}"/>
              </a:ext>
            </a:extLst>
          </p:cNvPr>
          <p:cNvSpPr/>
          <p:nvPr/>
        </p:nvSpPr>
        <p:spPr>
          <a:xfrm>
            <a:off x="1547664" y="1772976"/>
            <a:ext cx="1548000" cy="15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B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FFB200"/>
                </a:solidFill>
              </a:rPr>
              <a:t>Chômage</a:t>
            </a:r>
            <a:r>
              <a:rPr lang="en-US" sz="1400" b="1" dirty="0">
                <a:solidFill>
                  <a:srgbClr val="FFB200"/>
                </a:solidFill>
              </a:rPr>
              <a:t> des </a:t>
            </a:r>
            <a:r>
              <a:rPr lang="fr-FR" sz="1400" b="1" dirty="0">
                <a:solidFill>
                  <a:srgbClr val="FFB200"/>
                </a:solidFill>
              </a:rPr>
              <a:t>jeunes</a:t>
            </a:r>
          </a:p>
        </p:txBody>
      </p:sp>
      <p:sp>
        <p:nvSpPr>
          <p:cNvPr id="37" name="Oval 21">
            <a:extLst>
              <a:ext uri="{FF2B5EF4-FFF2-40B4-BE49-F238E27FC236}">
                <a16:creationId xmlns:a16="http://schemas.microsoft.com/office/drawing/2014/main" xmlns="" id="{C2F0225F-E507-4C05-B686-CF7C63174366}"/>
              </a:ext>
            </a:extLst>
          </p:cNvPr>
          <p:cNvSpPr/>
          <p:nvPr/>
        </p:nvSpPr>
        <p:spPr>
          <a:xfrm>
            <a:off x="2771800" y="4317612"/>
            <a:ext cx="1548000" cy="15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B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rgbClr val="FFB200"/>
              </a:solidFill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993E26DF-720A-4E43-B98E-F003CD5FC088}"/>
              </a:ext>
            </a:extLst>
          </p:cNvPr>
          <p:cNvSpPr txBox="1"/>
          <p:nvPr/>
        </p:nvSpPr>
        <p:spPr>
          <a:xfrm>
            <a:off x="2604616" y="4725144"/>
            <a:ext cx="19673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FFB200"/>
                </a:solidFill>
              </a:rPr>
              <a:t>Potentiels </a:t>
            </a:r>
          </a:p>
          <a:p>
            <a:pPr algn="ctr"/>
            <a:r>
              <a:rPr lang="fr-FR" sz="1400" b="1" dirty="0">
                <a:solidFill>
                  <a:srgbClr val="FFB200"/>
                </a:solidFill>
              </a:rPr>
              <a:t>sous-exploités </a:t>
            </a:r>
          </a:p>
          <a:p>
            <a:pPr algn="ctr"/>
            <a:r>
              <a:rPr lang="fr-FR" sz="1400" b="1" dirty="0">
                <a:solidFill>
                  <a:srgbClr val="FFB200"/>
                </a:solidFill>
              </a:rPr>
              <a:t>des filières</a:t>
            </a:r>
            <a:endParaRPr lang="en-US" sz="1400" b="1" dirty="0">
              <a:solidFill>
                <a:srgbClr val="FFB200"/>
              </a:solidFill>
            </a:endParaRPr>
          </a:p>
        </p:txBody>
      </p:sp>
      <p:sp>
        <p:nvSpPr>
          <p:cNvPr id="39" name="Oval 22">
            <a:extLst>
              <a:ext uri="{FF2B5EF4-FFF2-40B4-BE49-F238E27FC236}">
                <a16:creationId xmlns:a16="http://schemas.microsoft.com/office/drawing/2014/main" xmlns="" id="{C79A4184-816C-4AC9-9E0F-DAF9D962FEBE}"/>
              </a:ext>
            </a:extLst>
          </p:cNvPr>
          <p:cNvSpPr/>
          <p:nvPr/>
        </p:nvSpPr>
        <p:spPr>
          <a:xfrm>
            <a:off x="107504" y="4255284"/>
            <a:ext cx="1548000" cy="15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B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defTabSz="0"/>
            <a:endParaRPr lang="en-US" sz="1400" dirty="0">
              <a:solidFill>
                <a:srgbClr val="FFB200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5683BCBC-6DDC-41D8-B8B2-077403EBF022}"/>
              </a:ext>
            </a:extLst>
          </p:cNvPr>
          <p:cNvSpPr txBox="1"/>
          <p:nvPr/>
        </p:nvSpPr>
        <p:spPr>
          <a:xfrm>
            <a:off x="53751" y="4694148"/>
            <a:ext cx="16855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0"/>
            <a:r>
              <a:rPr lang="en-US" sz="1200" b="1" dirty="0">
                <a:solidFill>
                  <a:srgbClr val="FFB200"/>
                </a:solidFill>
              </a:rPr>
              <a:t>Manque </a:t>
            </a:r>
            <a:r>
              <a:rPr lang="fr-FR" sz="1200" b="1" dirty="0">
                <a:solidFill>
                  <a:srgbClr val="FFB200"/>
                </a:solidFill>
              </a:rPr>
              <a:t>d’investissements</a:t>
            </a:r>
          </a:p>
        </p:txBody>
      </p:sp>
    </p:spTree>
    <p:extLst>
      <p:ext uri="{BB962C8B-B14F-4D97-AF65-F5344CB8AC3E}">
        <p14:creationId xmlns:p14="http://schemas.microsoft.com/office/powerpoint/2010/main" val="100458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2132F81-6CBE-4289-BB65-9FAE5A58FA25}"/>
              </a:ext>
            </a:extLst>
          </p:cNvPr>
          <p:cNvSpPr txBox="1"/>
          <p:nvPr/>
        </p:nvSpPr>
        <p:spPr>
          <a:xfrm>
            <a:off x="8261498" y="5795972"/>
            <a:ext cx="3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xmlns="" id="{67ADBA17-37DE-49C1-A69E-D4E67CB6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33" y="836712"/>
            <a:ext cx="8496944" cy="47443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FR" sz="1400" b="1" i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opportunités des « filières territorialisées »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C46AB1CB-B044-4B72-A77F-2C057F0D8F78}"/>
              </a:ext>
            </a:extLst>
          </p:cNvPr>
          <p:cNvSpPr txBox="1"/>
          <p:nvPr/>
        </p:nvSpPr>
        <p:spPr>
          <a:xfrm>
            <a:off x="126233" y="1465620"/>
            <a:ext cx="84969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</a:t>
            </a:r>
            <a:r>
              <a:rPr lang="fr-CH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filières territorialisées </a:t>
            </a:r>
            <a:r>
              <a:rPr lang="fr-CH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peuvent </a:t>
            </a:r>
            <a:r>
              <a:rPr lang="fr-CH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contribuer à </a:t>
            </a:r>
          </a:p>
          <a:p>
            <a:pPr algn="ctr"/>
            <a:r>
              <a:rPr lang="fr-CH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une insertion des jeunes en générant des emplois décents, une croissance partagée et un développement durable.</a:t>
            </a:r>
            <a:endParaRPr lang="fr-FR" sz="1400" dirty="0"/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xmlns="" id="{59FE4DB8-A430-4990-8E3B-D13946D580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0979509"/>
              </p:ext>
            </p:extLst>
          </p:nvPr>
        </p:nvGraphicFramePr>
        <p:xfrm>
          <a:off x="611560" y="2232980"/>
          <a:ext cx="7776864" cy="2708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" name="Groupe 21">
            <a:extLst>
              <a:ext uri="{FF2B5EF4-FFF2-40B4-BE49-F238E27FC236}">
                <a16:creationId xmlns:a16="http://schemas.microsoft.com/office/drawing/2014/main" xmlns="" id="{C7796B81-98B2-4630-ADE6-E4D06DD57C0C}"/>
              </a:ext>
            </a:extLst>
          </p:cNvPr>
          <p:cNvGrpSpPr/>
          <p:nvPr/>
        </p:nvGrpSpPr>
        <p:grpSpPr>
          <a:xfrm>
            <a:off x="5166748" y="2028275"/>
            <a:ext cx="1829817" cy="678862"/>
            <a:chOff x="4145967" y="1261647"/>
            <a:chExt cx="1829817" cy="67886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9C3CE4A6-FA9D-43D3-B4AD-CC019B1A509B}"/>
                </a:ext>
              </a:extLst>
            </p:cNvPr>
            <p:cNvSpPr/>
            <p:nvPr/>
          </p:nvSpPr>
          <p:spPr>
            <a:xfrm>
              <a:off x="4145967" y="1261647"/>
              <a:ext cx="1829817" cy="6788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xmlns="" id="{BFD825E5-F519-4104-89B8-C6F6B28F50BA}"/>
                </a:ext>
              </a:extLst>
            </p:cNvPr>
            <p:cNvSpPr txBox="1"/>
            <p:nvPr/>
          </p:nvSpPr>
          <p:spPr>
            <a:xfrm>
              <a:off x="4145967" y="1261647"/>
              <a:ext cx="1829817" cy="678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0" numCol="1" spcCol="1270" anchor="t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500" kern="1200"/>
            </a:p>
          </p:txBody>
        </p:sp>
      </p:grp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37BC076C-F4BC-4B14-B09D-9103C47E5941}"/>
              </a:ext>
            </a:extLst>
          </p:cNvPr>
          <p:cNvSpPr txBox="1"/>
          <p:nvPr/>
        </p:nvSpPr>
        <p:spPr>
          <a:xfrm>
            <a:off x="477728" y="5290580"/>
            <a:ext cx="7793954" cy="101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H" sz="1400" kern="1200" dirty="0">
                <a:solidFill>
                  <a:srgbClr val="0070C0"/>
                </a:solidFill>
              </a:rPr>
              <a:t>Les indications géographiques et la mise en place d’un « panier de biens » territorial pourraient ainsi contribuer</a:t>
            </a:r>
            <a:r>
              <a:rPr lang="fr-CH" sz="1400" dirty="0">
                <a:solidFill>
                  <a:srgbClr val="0070C0"/>
                </a:solidFill>
              </a:rPr>
              <a:t>:</a:t>
            </a:r>
          </a:p>
          <a:p>
            <a:pPr marL="171450" lvl="0" indent="-171450" algn="just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fr-CH" sz="1400" kern="1200" dirty="0">
                <a:solidFill>
                  <a:srgbClr val="0070C0"/>
                </a:solidFill>
              </a:rPr>
              <a:t>à rendre les filières plus attractives pour les jeunes grâce à une rente de qualité et, </a:t>
            </a:r>
          </a:p>
          <a:p>
            <a:pPr marL="171450" lvl="0" indent="-171450" algn="just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fr-CH" sz="1400" kern="1200" dirty="0">
                <a:solidFill>
                  <a:srgbClr val="0070C0"/>
                </a:solidFill>
              </a:rPr>
              <a:t>créer des emplois dans la région au-delà de la production et la première transformation,</a:t>
            </a:r>
            <a:endParaRPr lang="fr-FR" sz="1400" kern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9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2132F81-6CBE-4289-BB65-9FAE5A58FA25}"/>
              </a:ext>
            </a:extLst>
          </p:cNvPr>
          <p:cNvSpPr txBox="1"/>
          <p:nvPr/>
        </p:nvSpPr>
        <p:spPr>
          <a:xfrm>
            <a:off x="8261498" y="5795972"/>
            <a:ext cx="3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xmlns="" id="{C7796B81-98B2-4630-ADE6-E4D06DD57C0C}"/>
              </a:ext>
            </a:extLst>
          </p:cNvPr>
          <p:cNvGrpSpPr/>
          <p:nvPr/>
        </p:nvGrpSpPr>
        <p:grpSpPr>
          <a:xfrm>
            <a:off x="5166748" y="2028275"/>
            <a:ext cx="1829817" cy="678862"/>
            <a:chOff x="4145967" y="1261647"/>
            <a:chExt cx="1829817" cy="67886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9C3CE4A6-FA9D-43D3-B4AD-CC019B1A509B}"/>
                </a:ext>
              </a:extLst>
            </p:cNvPr>
            <p:cNvSpPr/>
            <p:nvPr/>
          </p:nvSpPr>
          <p:spPr>
            <a:xfrm>
              <a:off x="4145967" y="1261647"/>
              <a:ext cx="1829817" cy="6788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xmlns="" id="{BFD825E5-F519-4104-89B8-C6F6B28F50BA}"/>
                </a:ext>
              </a:extLst>
            </p:cNvPr>
            <p:cNvSpPr txBox="1"/>
            <p:nvPr/>
          </p:nvSpPr>
          <p:spPr>
            <a:xfrm>
              <a:off x="4145967" y="1261647"/>
              <a:ext cx="1829817" cy="678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0" numCol="1" spcCol="1270" anchor="t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500" kern="1200"/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DC2C08A7-291F-4C1D-A0AE-723D6C49F534}"/>
              </a:ext>
            </a:extLst>
          </p:cNvPr>
          <p:cNvSpPr txBox="1"/>
          <p:nvPr/>
        </p:nvSpPr>
        <p:spPr>
          <a:xfrm>
            <a:off x="107504" y="1556180"/>
            <a:ext cx="8496944" cy="3217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CH" sz="1400" b="1" i="1" cap="small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Défis communs ou spécifiques à chacune des deux filières 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endParaRPr lang="fr-CH" sz="1400" b="1" i="1" cap="small" dirty="0">
              <a:solidFill>
                <a:srgbClr val="0070C0"/>
              </a:solidFill>
              <a:ea typeface="+mj-ea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tabLst>
                <a:tab pos="3420745" algn="l"/>
              </a:tabLst>
            </a:pPr>
            <a:r>
              <a:rPr lang="fr-CH" sz="1400" dirty="0">
                <a:ea typeface="Calibri" panose="020F0502020204030204" pitchFamily="34" charset="0"/>
                <a:cs typeface="Arial" panose="020B0604020202020204" pitchFamily="34" charset="0"/>
              </a:rPr>
              <a:t>Problèmes organisationnels et de gouvernance, surtout au niveau de la filière OL</a:t>
            </a:r>
          </a:p>
          <a:p>
            <a:pPr marL="742950" lvl="1" indent="-28575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tabLst>
                <a:tab pos="3420745" algn="l"/>
              </a:tabLst>
            </a:pPr>
            <a:r>
              <a:rPr lang="fr-CH" sz="1400" dirty="0">
                <a:ea typeface="Calibri" panose="020F0502020204030204" pitchFamily="34" charset="0"/>
                <a:cs typeface="Arial" panose="020B0604020202020204" pitchFamily="34" charset="0"/>
              </a:rPr>
              <a:t>Faible collaboration entre les agents économiques et les entités d’appui</a:t>
            </a:r>
          </a:p>
          <a:p>
            <a:pPr marL="742950" lvl="1" indent="-28575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tabLst>
                <a:tab pos="3420745" algn="l"/>
              </a:tabLst>
            </a:pPr>
            <a:r>
              <a:rPr lang="fr-CH" sz="1400" dirty="0">
                <a:ea typeface="Calibri" panose="020F0502020204030204" pitchFamily="34" charset="0"/>
                <a:cs typeface="Arial" panose="020B0604020202020204" pitchFamily="34" charset="0"/>
              </a:rPr>
              <a:t>Faible accès à des formations spécialisées, à la vulgarisation et au coaching, particulièrement pour la filière HO</a:t>
            </a:r>
          </a:p>
          <a:p>
            <a:pPr marL="742950" lvl="1" indent="-28575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tabLst>
                <a:tab pos="3420745" algn="l"/>
              </a:tabLst>
            </a:pPr>
            <a:r>
              <a:rPr lang="fr-CH" sz="1400" dirty="0">
                <a:ea typeface="Calibri" panose="020F0502020204030204" pitchFamily="34" charset="0"/>
                <a:cs typeface="Arial" panose="020B0604020202020204" pitchFamily="34" charset="0"/>
              </a:rPr>
              <a:t>Faible accès des jeunes à l’information, notamment sur les sources de financements et les formations disponibles</a:t>
            </a:r>
            <a:endParaRPr lang="fr-FR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fr-FR" sz="1600" dirty="0">
              <a:solidFill>
                <a:srgbClr val="FF0000"/>
              </a:solidFill>
            </a:endParaRPr>
          </a:p>
        </p:txBody>
      </p:sp>
      <p:pic>
        <p:nvPicPr>
          <p:cNvPr id="39" name="Picture 2" descr="Chaîne Brisée Isolé Icône Vector Illustration Design Clip Art Libres De  Droits , Vecteurs Et Illustration. Image 78647134.">
            <a:extLst>
              <a:ext uri="{FF2B5EF4-FFF2-40B4-BE49-F238E27FC236}">
                <a16:creationId xmlns:a16="http://schemas.microsoft.com/office/drawing/2014/main" xmlns="" id="{30B4E166-0563-4955-81BD-9A78E2D44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29" y="1556180"/>
            <a:ext cx="1296144" cy="53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3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7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EE917B6C-D0D8-47D2-921B-86AC1DC5AE43}"/>
              </a:ext>
            </a:extLst>
          </p:cNvPr>
          <p:cNvSpPr txBox="1"/>
          <p:nvPr/>
        </p:nvSpPr>
        <p:spPr>
          <a:xfrm>
            <a:off x="179512" y="1124744"/>
            <a:ext cx="8424936" cy="663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FR" sz="1400" b="1" i="1" cap="small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Arial" panose="020B0604020202020204" pitchFamily="34" charset="0"/>
              </a:rPr>
              <a:t>DES Réformes pour une meilleure inclusion des jeunes </a:t>
            </a:r>
          </a:p>
          <a:p>
            <a:pPr lvl="0" algn="just" rt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420745" algn="l"/>
              </a:tabLst>
            </a:pPr>
            <a:r>
              <a:rPr lang="fr-FR" sz="1400" b="1" i="1" cap="small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Arial" panose="020B0604020202020204" pitchFamily="34" charset="0"/>
              </a:rPr>
              <a:t>dans un environnement entrepreneurial plus attractif dans le nord-ouest tunisien </a:t>
            </a:r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xmlns="" id="{F3062671-8876-408D-80DA-763E8C417E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8586054"/>
              </p:ext>
            </p:extLst>
          </p:nvPr>
        </p:nvGraphicFramePr>
        <p:xfrm>
          <a:off x="35496" y="1700808"/>
          <a:ext cx="8167479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11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496944" cy="648072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Conclusion</a:t>
            </a:r>
            <a:r>
              <a:rPr lang="fr-FR" sz="20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352928" cy="443786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fr-CH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Cette approche</a:t>
            </a:r>
            <a:r>
              <a:rPr lang="fr-FR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 base sur les filières territorialisées pour une meilleure inclusion des jeunes </a:t>
            </a:r>
            <a:r>
              <a:rPr lang="fr-FR" sz="25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dans le </a:t>
            </a:r>
            <a:r>
              <a:rPr lang="fr-FR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SAA et pour la réduction du chômage des jeunes tout en renforçant la cohésion territoriale et le développement inclusif. </a:t>
            </a:r>
          </a:p>
          <a:p>
            <a:pPr algn="just">
              <a:lnSpc>
                <a:spcPct val="160000"/>
              </a:lnSpc>
            </a:pPr>
            <a:endParaRPr lang="fr-FR" sz="25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fr-FR" sz="2200" dirty="0"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interventions à visée nationale restent néanmoins nécessaires: </a:t>
            </a:r>
          </a:p>
          <a:p>
            <a:pPr>
              <a:lnSpc>
                <a:spcPct val="160000"/>
              </a:lnSpc>
            </a:pPr>
            <a:r>
              <a:rPr lang="fr-FR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renforcement de l’accès au financement (fonds de garantie réservés aux jeunes promoteurs, l’encouragement des financements participatifs ou tripartites, etc.</a:t>
            </a:r>
            <a:r>
              <a:rPr lang="fr-FR" sz="22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fr-FR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fr-FR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 garantie d’un meilleur accès des jeunes aux terres agricoles,</a:t>
            </a:r>
            <a:r>
              <a:rPr lang="fr-CH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fr-CH" sz="2200" dirty="0"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CH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’amendement du cadre législatif en y insérant des avantages spécifiques aux jeunes et surtout les diplômés</a:t>
            </a:r>
            <a:r>
              <a:rPr lang="fr-FR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etc</a:t>
            </a:r>
            <a:r>
              <a:rPr lang="fr-FR" sz="22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65E87E-356A-4741-9728-CAFD8DCDB0E4}"/>
              </a:ext>
            </a:extLst>
          </p:cNvPr>
          <p:cNvSpPr txBox="1"/>
          <p:nvPr/>
        </p:nvSpPr>
        <p:spPr>
          <a:xfrm>
            <a:off x="3419872" y="599465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cap="small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213594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webinar_1_pres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modele_longue_presentation_10_minutes_medforum_2021_fr (1)</Template>
  <TotalTime>1242</TotalTime>
  <Words>806</Words>
  <Application>Microsoft Office PowerPoint</Application>
  <PresentationFormat>Affichage à l'écran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template_webinar_1_presesentation</vt:lpstr>
      <vt:lpstr>Répondre au manque d’inclusion des jeunes dans les systèmes agroalimentaires en valorisant les chaines de valeurs territorialisées cas des filières huile d’olive et ovin-lait  dans le nord-ouest de la Tunisie</vt:lpstr>
      <vt:lpstr>1. Introduction </vt:lpstr>
      <vt:lpstr>2. Un outil méthodologique innovant</vt:lpstr>
      <vt:lpstr>3.Résultats et discussion</vt:lpstr>
      <vt:lpstr>opportunités des « filières territorialisées »</vt:lpstr>
      <vt:lpstr>Présentation PowerPoint</vt:lpstr>
      <vt:lpstr>Présentation PowerPoint</vt:lpstr>
      <vt:lpstr>4. 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Répondre au manque d’inclusion des jeunes dans les systèmes agroalimentaires en valorisant les chaines de valeurs territorialisées cas des filières huile d’olive et ovin-lait au nord-ouest tunisie</dc:title>
  <dc:creator>Emna</dc:creator>
  <cp:lastModifiedBy>Adamolle</cp:lastModifiedBy>
  <cp:revision>75</cp:revision>
  <dcterms:created xsi:type="dcterms:W3CDTF">2021-06-30T17:22:07Z</dcterms:created>
  <dcterms:modified xsi:type="dcterms:W3CDTF">2021-07-05T11:19:58Z</dcterms:modified>
</cp:coreProperties>
</file>